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5.xml" ContentType="application/inkml+xml"/>
  <Override PartName="/ppt/ink/ink6.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7.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68.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1" r:id="rId1"/>
    <p:sldMasterId id="2147483683" r:id="rId2"/>
  </p:sldMasterIdLst>
  <p:notesMasterIdLst>
    <p:notesMasterId r:id="rId104"/>
  </p:notesMasterIdLst>
  <p:sldIdLst>
    <p:sldId id="256" r:id="rId3"/>
    <p:sldId id="434" r:id="rId4"/>
    <p:sldId id="310" r:id="rId5"/>
    <p:sldId id="311" r:id="rId6"/>
    <p:sldId id="394" r:id="rId7"/>
    <p:sldId id="322" r:id="rId8"/>
    <p:sldId id="419" r:id="rId9"/>
    <p:sldId id="416" r:id="rId10"/>
    <p:sldId id="486" r:id="rId11"/>
    <p:sldId id="274" r:id="rId12"/>
    <p:sldId id="258" r:id="rId13"/>
    <p:sldId id="306" r:id="rId14"/>
    <p:sldId id="259" r:id="rId15"/>
    <p:sldId id="263" r:id="rId16"/>
    <p:sldId id="497" r:id="rId17"/>
    <p:sldId id="265" r:id="rId18"/>
    <p:sldId id="266" r:id="rId19"/>
    <p:sldId id="270" r:id="rId20"/>
    <p:sldId id="467" r:id="rId21"/>
    <p:sldId id="271" r:id="rId22"/>
    <p:sldId id="272" r:id="rId23"/>
    <p:sldId id="308" r:id="rId24"/>
    <p:sldId id="273" r:id="rId25"/>
    <p:sldId id="275" r:id="rId26"/>
    <p:sldId id="276" r:id="rId27"/>
    <p:sldId id="277" r:id="rId28"/>
    <p:sldId id="278" r:id="rId29"/>
    <p:sldId id="279" r:id="rId30"/>
    <p:sldId id="280" r:id="rId31"/>
    <p:sldId id="281" r:id="rId32"/>
    <p:sldId id="282" r:id="rId33"/>
    <p:sldId id="284" r:id="rId34"/>
    <p:sldId id="285" r:id="rId35"/>
    <p:sldId id="286" r:id="rId36"/>
    <p:sldId id="287" r:id="rId37"/>
    <p:sldId id="289" r:id="rId38"/>
    <p:sldId id="290" r:id="rId39"/>
    <p:sldId id="291" r:id="rId40"/>
    <p:sldId id="292" r:id="rId41"/>
    <p:sldId id="293" r:id="rId42"/>
    <p:sldId id="294" r:id="rId43"/>
    <p:sldId id="295" r:id="rId44"/>
    <p:sldId id="296" r:id="rId45"/>
    <p:sldId id="300" r:id="rId46"/>
    <p:sldId id="301" r:id="rId47"/>
    <p:sldId id="307" r:id="rId48"/>
    <p:sldId id="397" r:id="rId49"/>
    <p:sldId id="468" r:id="rId50"/>
    <p:sldId id="305" r:id="rId51"/>
    <p:sldId id="323" r:id="rId52"/>
    <p:sldId id="414" r:id="rId53"/>
    <p:sldId id="466" r:id="rId54"/>
    <p:sldId id="469" r:id="rId55"/>
    <p:sldId id="485" r:id="rId56"/>
    <p:sldId id="498" r:id="rId57"/>
    <p:sldId id="321" r:id="rId58"/>
    <p:sldId id="499" r:id="rId59"/>
    <p:sldId id="450" r:id="rId60"/>
    <p:sldId id="440" r:id="rId61"/>
    <p:sldId id="439" r:id="rId62"/>
    <p:sldId id="463" r:id="rId63"/>
    <p:sldId id="464" r:id="rId64"/>
    <p:sldId id="445" r:id="rId65"/>
    <p:sldId id="447" r:id="rId66"/>
    <p:sldId id="349" r:id="rId67"/>
    <p:sldId id="460" r:id="rId68"/>
    <p:sldId id="461" r:id="rId69"/>
    <p:sldId id="462" r:id="rId70"/>
    <p:sldId id="470" r:id="rId71"/>
    <p:sldId id="471" r:id="rId72"/>
    <p:sldId id="472" r:id="rId73"/>
    <p:sldId id="474" r:id="rId74"/>
    <p:sldId id="452" r:id="rId75"/>
    <p:sldId id="475" r:id="rId76"/>
    <p:sldId id="476" r:id="rId77"/>
    <p:sldId id="451" r:id="rId78"/>
    <p:sldId id="457" r:id="rId79"/>
    <p:sldId id="477" r:id="rId80"/>
    <p:sldId id="478" r:id="rId81"/>
    <p:sldId id="453" r:id="rId82"/>
    <p:sldId id="491" r:id="rId83"/>
    <p:sldId id="479" r:id="rId84"/>
    <p:sldId id="492" r:id="rId85"/>
    <p:sldId id="481" r:id="rId86"/>
    <p:sldId id="493" r:id="rId87"/>
    <p:sldId id="480" r:id="rId88"/>
    <p:sldId id="482" r:id="rId89"/>
    <p:sldId id="483" r:id="rId90"/>
    <p:sldId id="484" r:id="rId91"/>
    <p:sldId id="494" r:id="rId92"/>
    <p:sldId id="496" r:id="rId93"/>
    <p:sldId id="490" r:id="rId94"/>
    <p:sldId id="500" r:id="rId95"/>
    <p:sldId id="455" r:id="rId96"/>
    <p:sldId id="304" r:id="rId97"/>
    <p:sldId id="473" r:id="rId98"/>
    <p:sldId id="415" r:id="rId99"/>
    <p:sldId id="438" r:id="rId100"/>
    <p:sldId id="443" r:id="rId101"/>
    <p:sldId id="441" r:id="rId102"/>
    <p:sldId id="442" r:id="rId10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92DE"/>
    <a:srgbClr val="339933"/>
    <a:srgbClr val="000000"/>
    <a:srgbClr val="EACFA4"/>
    <a:srgbClr val="DCB854"/>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847B13-660B-413B-9B34-2219DCF0423B}" v="706" dt="2025-07-21T23:32:52.729"/>
  </p1510:revLst>
</p1510:revInfo>
</file>

<file path=ppt/tableStyles.xml><?xml version="1.0" encoding="utf-8"?>
<a:tblStyleLst xmlns:a="http://schemas.openxmlformats.org/drawingml/2006/main" def="{209C9C01-51EC-4F78-95F9-0003BCD7B61D}">
  <a:tblStyle styleId="{209C9C01-51EC-4F78-95F9-0003BCD7B6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69394" autoAdjust="0"/>
  </p:normalViewPr>
  <p:slideViewPr>
    <p:cSldViewPr snapToGrid="0">
      <p:cViewPr varScale="1">
        <p:scale>
          <a:sx n="101" d="100"/>
          <a:sy n="101" d="100"/>
        </p:scale>
        <p:origin x="776" y="64"/>
      </p:cViewPr>
      <p:guideLst/>
    </p:cSldViewPr>
  </p:slideViewPr>
  <p:notesTextViewPr>
    <p:cViewPr>
      <p:scale>
        <a:sx n="97" d="100"/>
        <a:sy n="9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6/11/relationships/changesInfo" Target="changesInfos/changesInfo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wers, Joy Grace" userId="832c45d3-605c-46ed-a33c-e079c48cdcc7" providerId="ADAL" clId="{C0847B13-660B-413B-9B34-2219DCF0423B}"/>
    <pc:docChg chg="undo custSel addSld delSld modSld sldOrd">
      <pc:chgData name="Flowers, Joy Grace" userId="832c45d3-605c-46ed-a33c-e079c48cdcc7" providerId="ADAL" clId="{C0847B13-660B-413B-9B34-2219DCF0423B}" dt="2025-07-21T23:42:23.807" v="7902" actId="20577"/>
      <pc:docMkLst>
        <pc:docMk/>
      </pc:docMkLst>
      <pc:sldChg chg="addSp modSp mod">
        <pc:chgData name="Flowers, Joy Grace" userId="832c45d3-605c-46ed-a33c-e079c48cdcc7" providerId="ADAL" clId="{C0847B13-660B-413B-9B34-2219DCF0423B}" dt="2025-07-18T04:06:37.997" v="295" actId="1076"/>
        <pc:sldMkLst>
          <pc:docMk/>
          <pc:sldMk cId="0" sldId="256"/>
        </pc:sldMkLst>
        <pc:spChg chg="add mod">
          <ac:chgData name="Flowers, Joy Grace" userId="832c45d3-605c-46ed-a33c-e079c48cdcc7" providerId="ADAL" clId="{C0847B13-660B-413B-9B34-2219DCF0423B}" dt="2025-07-18T04:06:10.001" v="288" actId="1076"/>
          <ac:spMkLst>
            <pc:docMk/>
            <pc:sldMk cId="0" sldId="256"/>
            <ac:spMk id="2" creationId="{F172C5DE-A86B-3979-0BEF-BEC03B7B7F02}"/>
          </ac:spMkLst>
        </pc:spChg>
        <pc:spChg chg="add mod">
          <ac:chgData name="Flowers, Joy Grace" userId="832c45d3-605c-46ed-a33c-e079c48cdcc7" providerId="ADAL" clId="{C0847B13-660B-413B-9B34-2219DCF0423B}" dt="2025-07-18T04:06:12.130" v="289" actId="1076"/>
          <ac:spMkLst>
            <pc:docMk/>
            <pc:sldMk cId="0" sldId="256"/>
            <ac:spMk id="3" creationId="{12561AF3-88F5-862D-7CEC-16173775C462}"/>
          </ac:spMkLst>
        </pc:spChg>
        <pc:spChg chg="add mod">
          <ac:chgData name="Flowers, Joy Grace" userId="832c45d3-605c-46ed-a33c-e079c48cdcc7" providerId="ADAL" clId="{C0847B13-660B-413B-9B34-2219DCF0423B}" dt="2025-07-18T04:06:08.155" v="287" actId="1076"/>
          <ac:spMkLst>
            <pc:docMk/>
            <pc:sldMk cId="0" sldId="256"/>
            <ac:spMk id="4" creationId="{F366CF41-57BF-382B-A0CA-8D7CB180401C}"/>
          </ac:spMkLst>
        </pc:spChg>
        <pc:spChg chg="add mod">
          <ac:chgData name="Flowers, Joy Grace" userId="832c45d3-605c-46ed-a33c-e079c48cdcc7" providerId="ADAL" clId="{C0847B13-660B-413B-9B34-2219DCF0423B}" dt="2025-07-18T04:06:08.155" v="287" actId="1076"/>
          <ac:spMkLst>
            <pc:docMk/>
            <pc:sldMk cId="0" sldId="256"/>
            <ac:spMk id="6" creationId="{3C053110-7AB9-89B6-E01A-836592593A89}"/>
          </ac:spMkLst>
        </pc:spChg>
        <pc:spChg chg="add mod">
          <ac:chgData name="Flowers, Joy Grace" userId="832c45d3-605c-46ed-a33c-e079c48cdcc7" providerId="ADAL" clId="{C0847B13-660B-413B-9B34-2219DCF0423B}" dt="2025-07-18T04:06:37.997" v="295" actId="1076"/>
          <ac:spMkLst>
            <pc:docMk/>
            <pc:sldMk cId="0" sldId="256"/>
            <ac:spMk id="8" creationId="{A0E746C6-73BD-47E7-1855-CE3DD5E3A0F8}"/>
          </ac:spMkLst>
        </pc:spChg>
        <pc:spChg chg="mod">
          <ac:chgData name="Flowers, Joy Grace" userId="832c45d3-605c-46ed-a33c-e079c48cdcc7" providerId="ADAL" clId="{C0847B13-660B-413B-9B34-2219DCF0423B}" dt="2025-07-18T04:06:18.063" v="290" actId="1076"/>
          <ac:spMkLst>
            <pc:docMk/>
            <pc:sldMk cId="0" sldId="256"/>
            <ac:spMk id="205" creationId="{00000000-0000-0000-0000-000000000000}"/>
          </ac:spMkLst>
        </pc:spChg>
      </pc:sldChg>
      <pc:sldChg chg="del">
        <pc:chgData name="Flowers, Joy Grace" userId="832c45d3-605c-46ed-a33c-e079c48cdcc7" providerId="ADAL" clId="{C0847B13-660B-413B-9B34-2219DCF0423B}" dt="2025-07-18T03:57:41.994" v="175" actId="47"/>
        <pc:sldMkLst>
          <pc:docMk/>
          <pc:sldMk cId="0" sldId="257"/>
        </pc:sldMkLst>
      </pc:sldChg>
      <pc:sldChg chg="addSp modSp">
        <pc:chgData name="Flowers, Joy Grace" userId="832c45d3-605c-46ed-a33c-e079c48cdcc7" providerId="ADAL" clId="{C0847B13-660B-413B-9B34-2219DCF0423B}" dt="2025-07-18T04:05:08.623" v="278"/>
        <pc:sldMkLst>
          <pc:docMk/>
          <pc:sldMk cId="0" sldId="263"/>
        </pc:sldMkLst>
        <pc:spChg chg="add mod">
          <ac:chgData name="Flowers, Joy Grace" userId="832c45d3-605c-46ed-a33c-e079c48cdcc7" providerId="ADAL" clId="{C0847B13-660B-413B-9B34-2219DCF0423B}" dt="2025-07-18T04:05:08.623" v="278"/>
          <ac:spMkLst>
            <pc:docMk/>
            <pc:sldMk cId="0" sldId="263"/>
            <ac:spMk id="2" creationId="{2179CD5C-AAD2-42C6-DD38-183F73662CAD}"/>
          </ac:spMkLst>
        </pc:spChg>
        <pc:spChg chg="add mod">
          <ac:chgData name="Flowers, Joy Grace" userId="832c45d3-605c-46ed-a33c-e079c48cdcc7" providerId="ADAL" clId="{C0847B13-660B-413B-9B34-2219DCF0423B}" dt="2025-07-18T04:05:08.623" v="278"/>
          <ac:spMkLst>
            <pc:docMk/>
            <pc:sldMk cId="0" sldId="263"/>
            <ac:spMk id="3" creationId="{A699C4B9-A132-3BE5-A23C-B4DAF49136F8}"/>
          </ac:spMkLst>
        </pc:spChg>
      </pc:sldChg>
      <pc:sldChg chg="modSp mod">
        <pc:chgData name="Flowers, Joy Grace" userId="832c45d3-605c-46ed-a33c-e079c48cdcc7" providerId="ADAL" clId="{C0847B13-660B-413B-9B34-2219DCF0423B}" dt="2025-07-18T04:27:44.746" v="339" actId="208"/>
        <pc:sldMkLst>
          <pc:docMk/>
          <pc:sldMk cId="0" sldId="266"/>
        </pc:sldMkLst>
        <pc:cxnChg chg="mod">
          <ac:chgData name="Flowers, Joy Grace" userId="832c45d3-605c-46ed-a33c-e079c48cdcc7" providerId="ADAL" clId="{C0847B13-660B-413B-9B34-2219DCF0423B}" dt="2025-07-18T04:27:44.746" v="339" actId="208"/>
          <ac:cxnSpMkLst>
            <pc:docMk/>
            <pc:sldMk cId="0" sldId="266"/>
            <ac:cxnSpMk id="288" creationId="{00000000-0000-0000-0000-000000000000}"/>
          </ac:cxnSpMkLst>
        </pc:cxnChg>
      </pc:sldChg>
      <pc:sldChg chg="modSp del mod">
        <pc:chgData name="Flowers, Joy Grace" userId="832c45d3-605c-46ed-a33c-e079c48cdcc7" providerId="ADAL" clId="{C0847B13-660B-413B-9B34-2219DCF0423B}" dt="2025-07-18T03:58:19.394" v="179" actId="47"/>
        <pc:sldMkLst>
          <pc:docMk/>
          <pc:sldMk cId="0" sldId="267"/>
        </pc:sldMkLst>
      </pc:sldChg>
      <pc:sldChg chg="del">
        <pc:chgData name="Flowers, Joy Grace" userId="832c45d3-605c-46ed-a33c-e079c48cdcc7" providerId="ADAL" clId="{C0847B13-660B-413B-9B34-2219DCF0423B}" dt="2025-07-18T03:58:20.620" v="180" actId="47"/>
        <pc:sldMkLst>
          <pc:docMk/>
          <pc:sldMk cId="0" sldId="268"/>
        </pc:sldMkLst>
      </pc:sldChg>
      <pc:sldChg chg="del">
        <pc:chgData name="Flowers, Joy Grace" userId="832c45d3-605c-46ed-a33c-e079c48cdcc7" providerId="ADAL" clId="{C0847B13-660B-413B-9B34-2219DCF0423B}" dt="2025-07-18T03:58:23.945" v="181" actId="47"/>
        <pc:sldMkLst>
          <pc:docMk/>
          <pc:sldMk cId="0" sldId="269"/>
        </pc:sldMkLst>
      </pc:sldChg>
      <pc:sldChg chg="addSp modSp mod">
        <pc:chgData name="Flowers, Joy Grace" userId="832c45d3-605c-46ed-a33c-e079c48cdcc7" providerId="ADAL" clId="{C0847B13-660B-413B-9B34-2219DCF0423B}" dt="2025-07-21T01:27:56.968" v="3884" actId="1076"/>
        <pc:sldMkLst>
          <pc:docMk/>
          <pc:sldMk cId="0" sldId="270"/>
        </pc:sldMkLst>
        <pc:spChg chg="add mod">
          <ac:chgData name="Flowers, Joy Grace" userId="832c45d3-605c-46ed-a33c-e079c48cdcc7" providerId="ADAL" clId="{C0847B13-660B-413B-9B34-2219DCF0423B}" dt="2025-07-21T01:27:56.968" v="3884" actId="1076"/>
          <ac:spMkLst>
            <pc:docMk/>
            <pc:sldMk cId="0" sldId="270"/>
            <ac:spMk id="2" creationId="{F9DFF02F-FA82-2B07-7FC7-D5C85C49A0B9}"/>
          </ac:spMkLst>
        </pc:spChg>
        <pc:spChg chg="mod">
          <ac:chgData name="Flowers, Joy Grace" userId="832c45d3-605c-46ed-a33c-e079c48cdcc7" providerId="ADAL" clId="{C0847B13-660B-413B-9B34-2219DCF0423B}" dt="2025-07-21T01:27:52.124" v="3883" actId="20577"/>
          <ac:spMkLst>
            <pc:docMk/>
            <pc:sldMk cId="0" sldId="270"/>
            <ac:spMk id="317" creationId="{00000000-0000-0000-0000-000000000000}"/>
          </ac:spMkLst>
        </pc:spChg>
      </pc:sldChg>
      <pc:sldChg chg="addSp modSp mod">
        <pc:chgData name="Flowers, Joy Grace" userId="832c45d3-605c-46ed-a33c-e079c48cdcc7" providerId="ADAL" clId="{C0847B13-660B-413B-9B34-2219DCF0423B}" dt="2025-07-21T02:07:09.063" v="4938" actId="1076"/>
        <pc:sldMkLst>
          <pc:docMk/>
          <pc:sldMk cId="0" sldId="271"/>
        </pc:sldMkLst>
        <pc:spChg chg="add mod">
          <ac:chgData name="Flowers, Joy Grace" userId="832c45d3-605c-46ed-a33c-e079c48cdcc7" providerId="ADAL" clId="{C0847B13-660B-413B-9B34-2219DCF0423B}" dt="2025-07-21T02:07:09.063" v="4938" actId="1076"/>
          <ac:spMkLst>
            <pc:docMk/>
            <pc:sldMk cId="0" sldId="271"/>
            <ac:spMk id="2" creationId="{6D3FBE43-D0B7-C9F9-FBFB-04770A9F916F}"/>
          </ac:spMkLst>
        </pc:spChg>
        <pc:spChg chg="mod">
          <ac:chgData name="Flowers, Joy Grace" userId="832c45d3-605c-46ed-a33c-e079c48cdcc7" providerId="ADAL" clId="{C0847B13-660B-413B-9B34-2219DCF0423B}" dt="2025-07-21T02:06:50.526" v="4933" actId="255"/>
          <ac:spMkLst>
            <pc:docMk/>
            <pc:sldMk cId="0" sldId="271"/>
            <ac:spMk id="324" creationId="{00000000-0000-0000-0000-000000000000}"/>
          </ac:spMkLst>
        </pc:spChg>
      </pc:sldChg>
      <pc:sldChg chg="addSp modSp">
        <pc:chgData name="Flowers, Joy Grace" userId="832c45d3-605c-46ed-a33c-e079c48cdcc7" providerId="ADAL" clId="{C0847B13-660B-413B-9B34-2219DCF0423B}" dt="2025-07-18T04:04:57.386" v="276"/>
        <pc:sldMkLst>
          <pc:docMk/>
          <pc:sldMk cId="0" sldId="272"/>
        </pc:sldMkLst>
        <pc:spChg chg="add mod">
          <ac:chgData name="Flowers, Joy Grace" userId="832c45d3-605c-46ed-a33c-e079c48cdcc7" providerId="ADAL" clId="{C0847B13-660B-413B-9B34-2219DCF0423B}" dt="2025-07-18T04:04:57.386" v="276"/>
          <ac:spMkLst>
            <pc:docMk/>
            <pc:sldMk cId="0" sldId="272"/>
            <ac:spMk id="2" creationId="{1CD142C3-5D53-3C99-7914-95558D924618}"/>
          </ac:spMkLst>
        </pc:spChg>
        <pc:spChg chg="add mod">
          <ac:chgData name="Flowers, Joy Grace" userId="832c45d3-605c-46ed-a33c-e079c48cdcc7" providerId="ADAL" clId="{C0847B13-660B-413B-9B34-2219DCF0423B}" dt="2025-07-18T04:04:57.386" v="276"/>
          <ac:spMkLst>
            <pc:docMk/>
            <pc:sldMk cId="0" sldId="272"/>
            <ac:spMk id="3" creationId="{B0FA36A0-7D0D-E348-8B1D-9428380745CC}"/>
          </ac:spMkLst>
        </pc:spChg>
      </pc:sldChg>
      <pc:sldChg chg="addSp modSp">
        <pc:chgData name="Flowers, Joy Grace" userId="832c45d3-605c-46ed-a33c-e079c48cdcc7" providerId="ADAL" clId="{C0847B13-660B-413B-9B34-2219DCF0423B}" dt="2025-07-18T04:04:45.632" v="274"/>
        <pc:sldMkLst>
          <pc:docMk/>
          <pc:sldMk cId="0" sldId="275"/>
        </pc:sldMkLst>
        <pc:spChg chg="add mod">
          <ac:chgData name="Flowers, Joy Grace" userId="832c45d3-605c-46ed-a33c-e079c48cdcc7" providerId="ADAL" clId="{C0847B13-660B-413B-9B34-2219DCF0423B}" dt="2025-07-18T04:04:45.632" v="274"/>
          <ac:spMkLst>
            <pc:docMk/>
            <pc:sldMk cId="0" sldId="275"/>
            <ac:spMk id="2" creationId="{E93B1FB8-E649-82E3-68F8-3E321FA5ACC9}"/>
          </ac:spMkLst>
        </pc:spChg>
        <pc:spChg chg="add mod">
          <ac:chgData name="Flowers, Joy Grace" userId="832c45d3-605c-46ed-a33c-e079c48cdcc7" providerId="ADAL" clId="{C0847B13-660B-413B-9B34-2219DCF0423B}" dt="2025-07-18T04:04:45.632" v="274"/>
          <ac:spMkLst>
            <pc:docMk/>
            <pc:sldMk cId="0" sldId="275"/>
            <ac:spMk id="3" creationId="{ABC0A545-D68C-B4FE-206B-3D69D212DB57}"/>
          </ac:spMkLst>
        </pc:spChg>
      </pc:sldChg>
      <pc:sldChg chg="addSp delSp modSp mod">
        <pc:chgData name="Flowers, Joy Grace" userId="832c45d3-605c-46ed-a33c-e079c48cdcc7" providerId="ADAL" clId="{C0847B13-660B-413B-9B34-2219DCF0423B}" dt="2025-07-21T01:41:49.939" v="4688" actId="1076"/>
        <pc:sldMkLst>
          <pc:docMk/>
          <pc:sldMk cId="0" sldId="277"/>
        </pc:sldMkLst>
        <pc:spChg chg="add mod">
          <ac:chgData name="Flowers, Joy Grace" userId="832c45d3-605c-46ed-a33c-e079c48cdcc7" providerId="ADAL" clId="{C0847B13-660B-413B-9B34-2219DCF0423B}" dt="2025-07-18T04:04:41.167" v="273"/>
          <ac:spMkLst>
            <pc:docMk/>
            <pc:sldMk cId="0" sldId="277"/>
            <ac:spMk id="3" creationId="{6E060F4B-47E2-C142-3AAE-5D8F050399EC}"/>
          </ac:spMkLst>
        </pc:spChg>
        <pc:spChg chg="add mod">
          <ac:chgData name="Flowers, Joy Grace" userId="832c45d3-605c-46ed-a33c-e079c48cdcc7" providerId="ADAL" clId="{C0847B13-660B-413B-9B34-2219DCF0423B}" dt="2025-07-18T04:04:41.167" v="273"/>
          <ac:spMkLst>
            <pc:docMk/>
            <pc:sldMk cId="0" sldId="277"/>
            <ac:spMk id="4" creationId="{9774F9F0-90A2-0677-55A3-B4AD02544AED}"/>
          </ac:spMkLst>
        </pc:spChg>
        <pc:spChg chg="add">
          <ac:chgData name="Flowers, Joy Grace" userId="832c45d3-605c-46ed-a33c-e079c48cdcc7" providerId="ADAL" clId="{C0847B13-660B-413B-9B34-2219DCF0423B}" dt="2025-07-21T01:39:19.890" v="4621"/>
          <ac:spMkLst>
            <pc:docMk/>
            <pc:sldMk cId="0" sldId="277"/>
            <ac:spMk id="6" creationId="{005A93BC-633A-9D51-7BE3-6895F3F5FEED}"/>
          </ac:spMkLst>
        </pc:spChg>
        <pc:spChg chg="add del">
          <ac:chgData name="Flowers, Joy Grace" userId="832c45d3-605c-46ed-a33c-e079c48cdcc7" providerId="ADAL" clId="{C0847B13-660B-413B-9B34-2219DCF0423B}" dt="2025-07-21T01:39:26.520" v="4623" actId="478"/>
          <ac:spMkLst>
            <pc:docMk/>
            <pc:sldMk cId="0" sldId="277"/>
            <ac:spMk id="7" creationId="{EF72ED27-C966-5F80-8A79-5E08D9182126}"/>
          </ac:spMkLst>
        </pc:spChg>
        <pc:spChg chg="add">
          <ac:chgData name="Flowers, Joy Grace" userId="832c45d3-605c-46ed-a33c-e079c48cdcc7" providerId="ADAL" clId="{C0847B13-660B-413B-9B34-2219DCF0423B}" dt="2025-07-21T01:39:33.331" v="4624"/>
          <ac:spMkLst>
            <pc:docMk/>
            <pc:sldMk cId="0" sldId="277"/>
            <ac:spMk id="8" creationId="{3233F93F-1145-4C1E-A18B-93BD1F1BE45D}"/>
          </ac:spMkLst>
        </pc:spChg>
        <pc:spChg chg="add">
          <ac:chgData name="Flowers, Joy Grace" userId="832c45d3-605c-46ed-a33c-e079c48cdcc7" providerId="ADAL" clId="{C0847B13-660B-413B-9B34-2219DCF0423B}" dt="2025-07-21T01:39:35.389" v="4625"/>
          <ac:spMkLst>
            <pc:docMk/>
            <pc:sldMk cId="0" sldId="277"/>
            <ac:spMk id="9" creationId="{A4EF57B4-63D4-B2F9-972D-33579F639FD2}"/>
          </ac:spMkLst>
        </pc:spChg>
        <pc:spChg chg="add del">
          <ac:chgData name="Flowers, Joy Grace" userId="832c45d3-605c-46ed-a33c-e079c48cdcc7" providerId="ADAL" clId="{C0847B13-660B-413B-9B34-2219DCF0423B}" dt="2025-07-21T01:39:43.205" v="4628" actId="478"/>
          <ac:spMkLst>
            <pc:docMk/>
            <pc:sldMk cId="0" sldId="277"/>
            <ac:spMk id="11" creationId="{3BEFCF7E-D188-3D53-D4BB-ABC3FFF14951}"/>
          </ac:spMkLst>
        </pc:spChg>
        <pc:spChg chg="add">
          <ac:chgData name="Flowers, Joy Grace" userId="832c45d3-605c-46ed-a33c-e079c48cdcc7" providerId="ADAL" clId="{C0847B13-660B-413B-9B34-2219DCF0423B}" dt="2025-07-21T01:39:49.889" v="4629"/>
          <ac:spMkLst>
            <pc:docMk/>
            <pc:sldMk cId="0" sldId="277"/>
            <ac:spMk id="12" creationId="{BA771D2F-50E1-29DA-F0D4-EA1E734AA4C2}"/>
          </ac:spMkLst>
        </pc:spChg>
        <pc:spChg chg="add del mod">
          <ac:chgData name="Flowers, Joy Grace" userId="832c45d3-605c-46ed-a33c-e079c48cdcc7" providerId="ADAL" clId="{C0847B13-660B-413B-9B34-2219DCF0423B}" dt="2025-07-21T01:40:05.968" v="4636" actId="478"/>
          <ac:spMkLst>
            <pc:docMk/>
            <pc:sldMk cId="0" sldId="277"/>
            <ac:spMk id="13" creationId="{4C8FD87A-437F-1360-9BD4-2A48525A6319}"/>
          </ac:spMkLst>
        </pc:spChg>
        <pc:spChg chg="add mod">
          <ac:chgData name="Flowers, Joy Grace" userId="832c45d3-605c-46ed-a33c-e079c48cdcc7" providerId="ADAL" clId="{C0847B13-660B-413B-9B34-2219DCF0423B}" dt="2025-07-21T01:39:55.004" v="4631" actId="478"/>
          <ac:spMkLst>
            <pc:docMk/>
            <pc:sldMk cId="0" sldId="277"/>
            <ac:spMk id="14" creationId="{BF12CF9C-4713-B56D-D318-D4D0F6D0033A}"/>
          </ac:spMkLst>
        </pc:spChg>
        <pc:spChg chg="add mod">
          <ac:chgData name="Flowers, Joy Grace" userId="832c45d3-605c-46ed-a33c-e079c48cdcc7" providerId="ADAL" clId="{C0847B13-660B-413B-9B34-2219DCF0423B}" dt="2025-07-21T01:39:59.615" v="4633" actId="478"/>
          <ac:spMkLst>
            <pc:docMk/>
            <pc:sldMk cId="0" sldId="277"/>
            <ac:spMk id="15" creationId="{98C08128-AB84-8BC7-21F2-0575EC3129FA}"/>
          </ac:spMkLst>
        </pc:spChg>
        <pc:spChg chg="add">
          <ac:chgData name="Flowers, Joy Grace" userId="832c45d3-605c-46ed-a33c-e079c48cdcc7" providerId="ADAL" clId="{C0847B13-660B-413B-9B34-2219DCF0423B}" dt="2025-07-21T01:40:18.088" v="4637"/>
          <ac:spMkLst>
            <pc:docMk/>
            <pc:sldMk cId="0" sldId="277"/>
            <ac:spMk id="16" creationId="{51A9C1F7-A44F-FFCA-91BE-1485FC5A9B06}"/>
          </ac:spMkLst>
        </pc:spChg>
        <pc:spChg chg="add del">
          <ac:chgData name="Flowers, Joy Grace" userId="832c45d3-605c-46ed-a33c-e079c48cdcc7" providerId="ADAL" clId="{C0847B13-660B-413B-9B34-2219DCF0423B}" dt="2025-07-21T01:40:25.047" v="4639" actId="478"/>
          <ac:spMkLst>
            <pc:docMk/>
            <pc:sldMk cId="0" sldId="277"/>
            <ac:spMk id="17" creationId="{95AA86E9-CF14-68DB-9DEE-E3E4ED8E810D}"/>
          </ac:spMkLst>
        </pc:spChg>
        <pc:spChg chg="add mod">
          <ac:chgData name="Flowers, Joy Grace" userId="832c45d3-605c-46ed-a33c-e079c48cdcc7" providerId="ADAL" clId="{C0847B13-660B-413B-9B34-2219DCF0423B}" dt="2025-07-21T01:41:49.939" v="4688" actId="1076"/>
          <ac:spMkLst>
            <pc:docMk/>
            <pc:sldMk cId="0" sldId="277"/>
            <ac:spMk id="18" creationId="{C36BFD9F-05AA-121E-F655-81863AF798C0}"/>
          </ac:spMkLst>
        </pc:spChg>
        <pc:spChg chg="add del">
          <ac:chgData name="Flowers, Joy Grace" userId="832c45d3-605c-46ed-a33c-e079c48cdcc7" providerId="ADAL" clId="{C0847B13-660B-413B-9B34-2219DCF0423B}" dt="2025-07-21T01:40:01.837" v="4634" actId="478"/>
          <ac:spMkLst>
            <pc:docMk/>
            <pc:sldMk cId="0" sldId="277"/>
            <ac:spMk id="367" creationId="{00000000-0000-0000-0000-000000000000}"/>
          </ac:spMkLst>
        </pc:spChg>
        <pc:spChg chg="mod">
          <ac:chgData name="Flowers, Joy Grace" userId="832c45d3-605c-46ed-a33c-e079c48cdcc7" providerId="ADAL" clId="{C0847B13-660B-413B-9B34-2219DCF0423B}" dt="2025-07-21T01:41:44.983" v="4686" actId="20577"/>
          <ac:spMkLst>
            <pc:docMk/>
            <pc:sldMk cId="0" sldId="277"/>
            <ac:spMk id="368" creationId="{00000000-0000-0000-0000-000000000000}"/>
          </ac:spMkLst>
        </pc:spChg>
      </pc:sldChg>
      <pc:sldChg chg="addSp modSp">
        <pc:chgData name="Flowers, Joy Grace" userId="832c45d3-605c-46ed-a33c-e079c48cdcc7" providerId="ADAL" clId="{C0847B13-660B-413B-9B34-2219DCF0423B}" dt="2025-07-18T04:04:39.248" v="272"/>
        <pc:sldMkLst>
          <pc:docMk/>
          <pc:sldMk cId="0" sldId="278"/>
        </pc:sldMkLst>
        <pc:spChg chg="add mod">
          <ac:chgData name="Flowers, Joy Grace" userId="832c45d3-605c-46ed-a33c-e079c48cdcc7" providerId="ADAL" clId="{C0847B13-660B-413B-9B34-2219DCF0423B}" dt="2025-07-18T04:04:39.248" v="272"/>
          <ac:spMkLst>
            <pc:docMk/>
            <pc:sldMk cId="0" sldId="278"/>
            <ac:spMk id="2" creationId="{6C2B8CE1-A8DE-BAE2-C776-D15DC65C7460}"/>
          </ac:spMkLst>
        </pc:spChg>
        <pc:spChg chg="add mod">
          <ac:chgData name="Flowers, Joy Grace" userId="832c45d3-605c-46ed-a33c-e079c48cdcc7" providerId="ADAL" clId="{C0847B13-660B-413B-9B34-2219DCF0423B}" dt="2025-07-18T04:04:39.248" v="272"/>
          <ac:spMkLst>
            <pc:docMk/>
            <pc:sldMk cId="0" sldId="278"/>
            <ac:spMk id="3" creationId="{F4E50DED-54AA-315C-A31A-734ABF3436FB}"/>
          </ac:spMkLst>
        </pc:spChg>
      </pc:sldChg>
      <pc:sldChg chg="addSp delSp modSp mod">
        <pc:chgData name="Flowers, Joy Grace" userId="832c45d3-605c-46ed-a33c-e079c48cdcc7" providerId="ADAL" clId="{C0847B13-660B-413B-9B34-2219DCF0423B}" dt="2025-07-21T01:44:49.591" v="4749" actId="1076"/>
        <pc:sldMkLst>
          <pc:docMk/>
          <pc:sldMk cId="0" sldId="279"/>
        </pc:sldMkLst>
        <pc:spChg chg="add del">
          <ac:chgData name="Flowers, Joy Grace" userId="832c45d3-605c-46ed-a33c-e079c48cdcc7" providerId="ADAL" clId="{C0847B13-660B-413B-9B34-2219DCF0423B}" dt="2025-07-21T01:42:35.214" v="4690" actId="478"/>
          <ac:spMkLst>
            <pc:docMk/>
            <pc:sldMk cId="0" sldId="279"/>
            <ac:spMk id="2" creationId="{D9E82867-6DB1-F8F0-A35E-78F6F19087C5}"/>
          </ac:spMkLst>
        </pc:spChg>
        <pc:spChg chg="add del mod">
          <ac:chgData name="Flowers, Joy Grace" userId="832c45d3-605c-46ed-a33c-e079c48cdcc7" providerId="ADAL" clId="{C0847B13-660B-413B-9B34-2219DCF0423B}" dt="2025-07-21T01:43:40.151" v="4738" actId="478"/>
          <ac:spMkLst>
            <pc:docMk/>
            <pc:sldMk cId="0" sldId="279"/>
            <ac:spMk id="3" creationId="{FC53A2A2-FD7A-1186-8CE8-3B43A9360F7D}"/>
          </ac:spMkLst>
        </pc:spChg>
        <pc:spChg chg="add mod">
          <ac:chgData name="Flowers, Joy Grace" userId="832c45d3-605c-46ed-a33c-e079c48cdcc7" providerId="ADAL" clId="{C0847B13-660B-413B-9B34-2219DCF0423B}" dt="2025-07-21T01:44:49.591" v="4749" actId="1076"/>
          <ac:spMkLst>
            <pc:docMk/>
            <pc:sldMk cId="0" sldId="279"/>
            <ac:spMk id="4" creationId="{7F6807B5-1FAE-1872-9578-0F0E47A732AA}"/>
          </ac:spMkLst>
        </pc:spChg>
        <pc:spChg chg="mod">
          <ac:chgData name="Flowers, Joy Grace" userId="832c45d3-605c-46ed-a33c-e079c48cdcc7" providerId="ADAL" clId="{C0847B13-660B-413B-9B34-2219DCF0423B}" dt="2025-07-21T01:43:57.977" v="4741" actId="1076"/>
          <ac:spMkLst>
            <pc:docMk/>
            <pc:sldMk cId="0" sldId="279"/>
            <ac:spMk id="382" creationId="{00000000-0000-0000-0000-000000000000}"/>
          </ac:spMkLst>
        </pc:spChg>
      </pc:sldChg>
      <pc:sldChg chg="addSp modSp mod">
        <pc:chgData name="Flowers, Joy Grace" userId="832c45d3-605c-46ed-a33c-e079c48cdcc7" providerId="ADAL" clId="{C0847B13-660B-413B-9B34-2219DCF0423B}" dt="2025-07-21T01:45:34.570" v="4756" actId="1076"/>
        <pc:sldMkLst>
          <pc:docMk/>
          <pc:sldMk cId="0" sldId="280"/>
        </pc:sldMkLst>
        <pc:spChg chg="add mod">
          <ac:chgData name="Flowers, Joy Grace" userId="832c45d3-605c-46ed-a33c-e079c48cdcc7" providerId="ADAL" clId="{C0847B13-660B-413B-9B34-2219DCF0423B}" dt="2025-07-18T04:04:35.987" v="271"/>
          <ac:spMkLst>
            <pc:docMk/>
            <pc:sldMk cId="0" sldId="280"/>
            <ac:spMk id="2" creationId="{DC2935D2-1E78-EB81-781C-1EB988E81C00}"/>
          </ac:spMkLst>
        </pc:spChg>
        <pc:spChg chg="add mod">
          <ac:chgData name="Flowers, Joy Grace" userId="832c45d3-605c-46ed-a33c-e079c48cdcc7" providerId="ADAL" clId="{C0847B13-660B-413B-9B34-2219DCF0423B}" dt="2025-07-18T04:04:35.987" v="271"/>
          <ac:spMkLst>
            <pc:docMk/>
            <pc:sldMk cId="0" sldId="280"/>
            <ac:spMk id="3" creationId="{2D299908-9EFE-07EC-4DA4-AA23AD621FFA}"/>
          </ac:spMkLst>
        </pc:spChg>
        <pc:spChg chg="add mod">
          <ac:chgData name="Flowers, Joy Grace" userId="832c45d3-605c-46ed-a33c-e079c48cdcc7" providerId="ADAL" clId="{C0847B13-660B-413B-9B34-2219DCF0423B}" dt="2025-07-21T01:45:34.570" v="4756" actId="1076"/>
          <ac:spMkLst>
            <pc:docMk/>
            <pc:sldMk cId="0" sldId="280"/>
            <ac:spMk id="4" creationId="{FA766B21-7B26-F552-F9C9-73E1CC3BC2B4}"/>
          </ac:spMkLst>
        </pc:spChg>
      </pc:sldChg>
      <pc:sldChg chg="addSp delSp modSp mod">
        <pc:chgData name="Flowers, Joy Grace" userId="832c45d3-605c-46ed-a33c-e079c48cdcc7" providerId="ADAL" clId="{C0847B13-660B-413B-9B34-2219DCF0423B}" dt="2025-07-21T01:46:52.638" v="4770" actId="21"/>
        <pc:sldMkLst>
          <pc:docMk/>
          <pc:sldMk cId="0" sldId="281"/>
        </pc:sldMkLst>
        <pc:spChg chg="add mod">
          <ac:chgData name="Flowers, Joy Grace" userId="832c45d3-605c-46ed-a33c-e079c48cdcc7" providerId="ADAL" clId="{C0847B13-660B-413B-9B34-2219DCF0423B}" dt="2025-07-18T04:04:33.673" v="270"/>
          <ac:spMkLst>
            <pc:docMk/>
            <pc:sldMk cId="0" sldId="281"/>
            <ac:spMk id="2" creationId="{7B6E872C-C762-B11A-3698-19ECC810202D}"/>
          </ac:spMkLst>
        </pc:spChg>
        <pc:spChg chg="add mod">
          <ac:chgData name="Flowers, Joy Grace" userId="832c45d3-605c-46ed-a33c-e079c48cdcc7" providerId="ADAL" clId="{C0847B13-660B-413B-9B34-2219DCF0423B}" dt="2025-07-18T04:04:33.673" v="270"/>
          <ac:spMkLst>
            <pc:docMk/>
            <pc:sldMk cId="0" sldId="281"/>
            <ac:spMk id="3" creationId="{EBC2C357-EEE8-B334-F930-7D3E1551FDA1}"/>
          </ac:spMkLst>
        </pc:spChg>
        <pc:spChg chg="add">
          <ac:chgData name="Flowers, Joy Grace" userId="832c45d3-605c-46ed-a33c-e079c48cdcc7" providerId="ADAL" clId="{C0847B13-660B-413B-9B34-2219DCF0423B}" dt="2025-07-21T01:46:09.589" v="4757"/>
          <ac:spMkLst>
            <pc:docMk/>
            <pc:sldMk cId="0" sldId="281"/>
            <ac:spMk id="4" creationId="{03DACAC1-7BE3-DF33-9E3F-7133D6040D3B}"/>
          </ac:spMkLst>
        </pc:spChg>
        <pc:spChg chg="add mod">
          <ac:chgData name="Flowers, Joy Grace" userId="832c45d3-605c-46ed-a33c-e079c48cdcc7" providerId="ADAL" clId="{C0847B13-660B-413B-9B34-2219DCF0423B}" dt="2025-07-21T01:46:35.909" v="4766" actId="1076"/>
          <ac:spMkLst>
            <pc:docMk/>
            <pc:sldMk cId="0" sldId="281"/>
            <ac:spMk id="5" creationId="{1BC39040-C6A1-502E-527F-00D5D56788E8}"/>
          </ac:spMkLst>
        </pc:spChg>
        <pc:spChg chg="add del mod">
          <ac:chgData name="Flowers, Joy Grace" userId="832c45d3-605c-46ed-a33c-e079c48cdcc7" providerId="ADAL" clId="{C0847B13-660B-413B-9B34-2219DCF0423B}" dt="2025-07-21T01:46:52.638" v="4770" actId="21"/>
          <ac:spMkLst>
            <pc:docMk/>
            <pc:sldMk cId="0" sldId="281"/>
            <ac:spMk id="6" creationId="{3EE006F6-406C-005F-BE74-4416D3517D62}"/>
          </ac:spMkLst>
        </pc:spChg>
      </pc:sldChg>
      <pc:sldChg chg="addSp delSp modSp mod">
        <pc:chgData name="Flowers, Joy Grace" userId="832c45d3-605c-46ed-a33c-e079c48cdcc7" providerId="ADAL" clId="{C0847B13-660B-413B-9B34-2219DCF0423B}" dt="2025-07-21T01:48:25.778" v="4787" actId="21"/>
        <pc:sldMkLst>
          <pc:docMk/>
          <pc:sldMk cId="0" sldId="282"/>
        </pc:sldMkLst>
        <pc:spChg chg="add mod">
          <ac:chgData name="Flowers, Joy Grace" userId="832c45d3-605c-46ed-a33c-e079c48cdcc7" providerId="ADAL" clId="{C0847B13-660B-413B-9B34-2219DCF0423B}" dt="2025-07-18T04:04:31.028" v="269"/>
          <ac:spMkLst>
            <pc:docMk/>
            <pc:sldMk cId="0" sldId="282"/>
            <ac:spMk id="2" creationId="{2DEF9C94-8DCA-640F-7E80-BF374FD2BC04}"/>
          </ac:spMkLst>
        </pc:spChg>
        <pc:spChg chg="add mod">
          <ac:chgData name="Flowers, Joy Grace" userId="832c45d3-605c-46ed-a33c-e079c48cdcc7" providerId="ADAL" clId="{C0847B13-660B-413B-9B34-2219DCF0423B}" dt="2025-07-18T04:04:31.028" v="269"/>
          <ac:spMkLst>
            <pc:docMk/>
            <pc:sldMk cId="0" sldId="282"/>
            <ac:spMk id="3" creationId="{6301F738-6E59-5253-B75A-52020A299FBB}"/>
          </ac:spMkLst>
        </pc:spChg>
        <pc:spChg chg="add mod">
          <ac:chgData name="Flowers, Joy Grace" userId="832c45d3-605c-46ed-a33c-e079c48cdcc7" providerId="ADAL" clId="{C0847B13-660B-413B-9B34-2219DCF0423B}" dt="2025-07-21T01:48:09.893" v="4783" actId="14100"/>
          <ac:spMkLst>
            <pc:docMk/>
            <pc:sldMk cId="0" sldId="282"/>
            <ac:spMk id="4" creationId="{2FCBB71D-598E-FB67-CA05-74A8FF7D7BD9}"/>
          </ac:spMkLst>
        </pc:spChg>
        <pc:spChg chg="add del mod">
          <ac:chgData name="Flowers, Joy Grace" userId="832c45d3-605c-46ed-a33c-e079c48cdcc7" providerId="ADAL" clId="{C0847B13-660B-413B-9B34-2219DCF0423B}" dt="2025-07-21T01:48:25.778" v="4787" actId="21"/>
          <ac:spMkLst>
            <pc:docMk/>
            <pc:sldMk cId="0" sldId="282"/>
            <ac:spMk id="5" creationId="{6E69B18A-A6B2-ABC2-6062-32045F02242E}"/>
          </ac:spMkLst>
        </pc:spChg>
        <pc:spChg chg="add mod">
          <ac:chgData name="Flowers, Joy Grace" userId="832c45d3-605c-46ed-a33c-e079c48cdcc7" providerId="ADAL" clId="{C0847B13-660B-413B-9B34-2219DCF0423B}" dt="2025-07-21T01:47:07.645" v="4774" actId="14100"/>
          <ac:spMkLst>
            <pc:docMk/>
            <pc:sldMk cId="0" sldId="282"/>
            <ac:spMk id="6" creationId="{3EE006F6-406C-005F-BE74-4416D3517D62}"/>
          </ac:spMkLst>
        </pc:spChg>
        <pc:spChg chg="mod">
          <ac:chgData name="Flowers, Joy Grace" userId="832c45d3-605c-46ed-a33c-e079c48cdcc7" providerId="ADAL" clId="{C0847B13-660B-413B-9B34-2219DCF0423B}" dt="2025-07-21T01:47:13.149" v="4775" actId="20577"/>
          <ac:spMkLst>
            <pc:docMk/>
            <pc:sldMk cId="0" sldId="282"/>
            <ac:spMk id="403" creationId="{00000000-0000-0000-0000-000000000000}"/>
          </ac:spMkLst>
        </pc:spChg>
      </pc:sldChg>
      <pc:sldChg chg="addSp modSp">
        <pc:chgData name="Flowers, Joy Grace" userId="832c45d3-605c-46ed-a33c-e079c48cdcc7" providerId="ADAL" clId="{C0847B13-660B-413B-9B34-2219DCF0423B}" dt="2025-07-18T04:04:28.683" v="268"/>
        <pc:sldMkLst>
          <pc:docMk/>
          <pc:sldMk cId="0" sldId="284"/>
        </pc:sldMkLst>
        <pc:spChg chg="add mod">
          <ac:chgData name="Flowers, Joy Grace" userId="832c45d3-605c-46ed-a33c-e079c48cdcc7" providerId="ADAL" clId="{C0847B13-660B-413B-9B34-2219DCF0423B}" dt="2025-07-18T04:04:28.683" v="268"/>
          <ac:spMkLst>
            <pc:docMk/>
            <pc:sldMk cId="0" sldId="284"/>
            <ac:spMk id="2" creationId="{AECCC60D-26B7-FAA6-0FBE-FE288DBD31F7}"/>
          </ac:spMkLst>
        </pc:spChg>
        <pc:spChg chg="add mod">
          <ac:chgData name="Flowers, Joy Grace" userId="832c45d3-605c-46ed-a33c-e079c48cdcc7" providerId="ADAL" clId="{C0847B13-660B-413B-9B34-2219DCF0423B}" dt="2025-07-18T04:04:28.683" v="268"/>
          <ac:spMkLst>
            <pc:docMk/>
            <pc:sldMk cId="0" sldId="284"/>
            <ac:spMk id="3" creationId="{EC9CCF21-C903-3538-F26F-6A389B5B2284}"/>
          </ac:spMkLst>
        </pc:spChg>
      </pc:sldChg>
      <pc:sldChg chg="addSp modSp mod">
        <pc:chgData name="Flowers, Joy Grace" userId="832c45d3-605c-46ed-a33c-e079c48cdcc7" providerId="ADAL" clId="{C0847B13-660B-413B-9B34-2219DCF0423B}" dt="2025-07-21T01:49:14.721" v="4795" actId="20577"/>
        <pc:sldMkLst>
          <pc:docMk/>
          <pc:sldMk cId="0" sldId="287"/>
        </pc:sldMkLst>
        <pc:spChg chg="add mod">
          <ac:chgData name="Flowers, Joy Grace" userId="832c45d3-605c-46ed-a33c-e079c48cdcc7" providerId="ADAL" clId="{C0847B13-660B-413B-9B34-2219DCF0423B}" dt="2025-07-18T04:04:24.657" v="267"/>
          <ac:spMkLst>
            <pc:docMk/>
            <pc:sldMk cId="0" sldId="287"/>
            <ac:spMk id="2" creationId="{DBD427C4-3B7D-ED04-7763-5760774179F7}"/>
          </ac:spMkLst>
        </pc:spChg>
        <pc:spChg chg="add mod">
          <ac:chgData name="Flowers, Joy Grace" userId="832c45d3-605c-46ed-a33c-e079c48cdcc7" providerId="ADAL" clId="{C0847B13-660B-413B-9B34-2219DCF0423B}" dt="2025-07-18T04:04:24.657" v="267"/>
          <ac:spMkLst>
            <pc:docMk/>
            <pc:sldMk cId="0" sldId="287"/>
            <ac:spMk id="3" creationId="{509DBF86-64AF-66C1-5A94-0EEDFD33851A}"/>
          </ac:spMkLst>
        </pc:spChg>
        <pc:spChg chg="add mod">
          <ac:chgData name="Flowers, Joy Grace" userId="832c45d3-605c-46ed-a33c-e079c48cdcc7" providerId="ADAL" clId="{C0847B13-660B-413B-9B34-2219DCF0423B}" dt="2025-07-21T01:49:14.721" v="4795" actId="20577"/>
          <ac:spMkLst>
            <pc:docMk/>
            <pc:sldMk cId="0" sldId="287"/>
            <ac:spMk id="5" creationId="{6E69B18A-A6B2-ABC2-6062-32045F02242E}"/>
          </ac:spMkLst>
        </pc:spChg>
      </pc:sldChg>
      <pc:sldChg chg="addSp modSp">
        <pc:chgData name="Flowers, Joy Grace" userId="832c45d3-605c-46ed-a33c-e079c48cdcc7" providerId="ADAL" clId="{C0847B13-660B-413B-9B34-2219DCF0423B}" dt="2025-07-18T04:04:22.381" v="266"/>
        <pc:sldMkLst>
          <pc:docMk/>
          <pc:sldMk cId="0" sldId="289"/>
        </pc:sldMkLst>
        <pc:spChg chg="add mod">
          <ac:chgData name="Flowers, Joy Grace" userId="832c45d3-605c-46ed-a33c-e079c48cdcc7" providerId="ADAL" clId="{C0847B13-660B-413B-9B34-2219DCF0423B}" dt="2025-07-18T04:04:22.381" v="266"/>
          <ac:spMkLst>
            <pc:docMk/>
            <pc:sldMk cId="0" sldId="289"/>
            <ac:spMk id="2" creationId="{3D1C056C-A2BF-0FC6-ABAD-1E60BCC65396}"/>
          </ac:spMkLst>
        </pc:spChg>
        <pc:spChg chg="add mod">
          <ac:chgData name="Flowers, Joy Grace" userId="832c45d3-605c-46ed-a33c-e079c48cdcc7" providerId="ADAL" clId="{C0847B13-660B-413B-9B34-2219DCF0423B}" dt="2025-07-18T04:04:22.381" v="266"/>
          <ac:spMkLst>
            <pc:docMk/>
            <pc:sldMk cId="0" sldId="289"/>
            <ac:spMk id="3" creationId="{6847A11E-7536-578D-D3F7-EFFB11D82893}"/>
          </ac:spMkLst>
        </pc:spChg>
      </pc:sldChg>
      <pc:sldChg chg="addSp modSp">
        <pc:chgData name="Flowers, Joy Grace" userId="832c45d3-605c-46ed-a33c-e079c48cdcc7" providerId="ADAL" clId="{C0847B13-660B-413B-9B34-2219DCF0423B}" dt="2025-07-18T04:04:19.750" v="265"/>
        <pc:sldMkLst>
          <pc:docMk/>
          <pc:sldMk cId="0" sldId="290"/>
        </pc:sldMkLst>
        <pc:spChg chg="add mod">
          <ac:chgData name="Flowers, Joy Grace" userId="832c45d3-605c-46ed-a33c-e079c48cdcc7" providerId="ADAL" clId="{C0847B13-660B-413B-9B34-2219DCF0423B}" dt="2025-07-18T04:04:19.750" v="265"/>
          <ac:spMkLst>
            <pc:docMk/>
            <pc:sldMk cId="0" sldId="290"/>
            <ac:spMk id="2" creationId="{5990E167-E95C-7431-1334-07DA177113E1}"/>
          </ac:spMkLst>
        </pc:spChg>
        <pc:spChg chg="add mod">
          <ac:chgData name="Flowers, Joy Grace" userId="832c45d3-605c-46ed-a33c-e079c48cdcc7" providerId="ADAL" clId="{C0847B13-660B-413B-9B34-2219DCF0423B}" dt="2025-07-18T04:04:19.750" v="265"/>
          <ac:spMkLst>
            <pc:docMk/>
            <pc:sldMk cId="0" sldId="290"/>
            <ac:spMk id="3" creationId="{F7020577-B090-DAE0-4969-7A858603F015}"/>
          </ac:spMkLst>
        </pc:spChg>
      </pc:sldChg>
      <pc:sldChg chg="addSp modSp mod">
        <pc:chgData name="Flowers, Joy Grace" userId="832c45d3-605c-46ed-a33c-e079c48cdcc7" providerId="ADAL" clId="{C0847B13-660B-413B-9B34-2219DCF0423B}" dt="2025-07-21T23:33:06.846" v="7896" actId="20577"/>
        <pc:sldMkLst>
          <pc:docMk/>
          <pc:sldMk cId="0" sldId="292"/>
        </pc:sldMkLst>
        <pc:spChg chg="add mod">
          <ac:chgData name="Flowers, Joy Grace" userId="832c45d3-605c-46ed-a33c-e079c48cdcc7" providerId="ADAL" clId="{C0847B13-660B-413B-9B34-2219DCF0423B}" dt="2025-07-21T23:32:51.048" v="7877" actId="1076"/>
          <ac:spMkLst>
            <pc:docMk/>
            <pc:sldMk cId="0" sldId="292"/>
            <ac:spMk id="2" creationId="{B34A5C73-4425-86F3-3037-CE37D3890F30}"/>
          </ac:spMkLst>
        </pc:spChg>
        <pc:spChg chg="add">
          <ac:chgData name="Flowers, Joy Grace" userId="832c45d3-605c-46ed-a33c-e079c48cdcc7" providerId="ADAL" clId="{C0847B13-660B-413B-9B34-2219DCF0423B}" dt="2025-07-21T01:51:10.688" v="4801"/>
          <ac:spMkLst>
            <pc:docMk/>
            <pc:sldMk cId="0" sldId="292"/>
            <ac:spMk id="3" creationId="{0666A559-B90D-A2BD-5864-204D9DF96604}"/>
          </ac:spMkLst>
        </pc:spChg>
        <pc:spChg chg="add mod">
          <ac:chgData name="Flowers, Joy Grace" userId="832c45d3-605c-46ed-a33c-e079c48cdcc7" providerId="ADAL" clId="{C0847B13-660B-413B-9B34-2219DCF0423B}" dt="2025-07-21T23:32:52.728" v="7878" actId="1076"/>
          <ac:spMkLst>
            <pc:docMk/>
            <pc:sldMk cId="0" sldId="292"/>
            <ac:spMk id="4" creationId="{448EFBB7-87CE-5496-E4F6-BB493FC38231}"/>
          </ac:spMkLst>
        </pc:spChg>
        <pc:spChg chg="mod">
          <ac:chgData name="Flowers, Joy Grace" userId="832c45d3-605c-46ed-a33c-e079c48cdcc7" providerId="ADAL" clId="{C0847B13-660B-413B-9B34-2219DCF0423B}" dt="2025-07-21T23:33:06.846" v="7896" actId="20577"/>
          <ac:spMkLst>
            <pc:docMk/>
            <pc:sldMk cId="0" sldId="292"/>
            <ac:spMk id="485" creationId="{00000000-0000-0000-0000-000000000000}"/>
          </ac:spMkLst>
        </pc:spChg>
      </pc:sldChg>
      <pc:sldChg chg="addSp modSp">
        <pc:chgData name="Flowers, Joy Grace" userId="832c45d3-605c-46ed-a33c-e079c48cdcc7" providerId="ADAL" clId="{C0847B13-660B-413B-9B34-2219DCF0423B}" dt="2025-07-18T04:04:13.493" v="264"/>
        <pc:sldMkLst>
          <pc:docMk/>
          <pc:sldMk cId="0" sldId="293"/>
        </pc:sldMkLst>
        <pc:spChg chg="add mod">
          <ac:chgData name="Flowers, Joy Grace" userId="832c45d3-605c-46ed-a33c-e079c48cdcc7" providerId="ADAL" clId="{C0847B13-660B-413B-9B34-2219DCF0423B}" dt="2025-07-18T04:04:13.493" v="264"/>
          <ac:spMkLst>
            <pc:docMk/>
            <pc:sldMk cId="0" sldId="293"/>
            <ac:spMk id="2" creationId="{127CB176-8081-35F3-3859-D9576B4DC534}"/>
          </ac:spMkLst>
        </pc:spChg>
        <pc:spChg chg="add mod">
          <ac:chgData name="Flowers, Joy Grace" userId="832c45d3-605c-46ed-a33c-e079c48cdcc7" providerId="ADAL" clId="{C0847B13-660B-413B-9B34-2219DCF0423B}" dt="2025-07-18T04:04:13.493" v="264"/>
          <ac:spMkLst>
            <pc:docMk/>
            <pc:sldMk cId="0" sldId="293"/>
            <ac:spMk id="5" creationId="{046CF096-A872-B6BB-7077-EE0574899819}"/>
          </ac:spMkLst>
        </pc:spChg>
      </pc:sldChg>
      <pc:sldChg chg="addSp modSp mod">
        <pc:chgData name="Flowers, Joy Grace" userId="832c45d3-605c-46ed-a33c-e079c48cdcc7" providerId="ADAL" clId="{C0847B13-660B-413B-9B34-2219DCF0423B}" dt="2025-07-21T01:53:32.830" v="4826" actId="1076"/>
        <pc:sldMkLst>
          <pc:docMk/>
          <pc:sldMk cId="0" sldId="294"/>
        </pc:sldMkLst>
        <pc:spChg chg="add mod">
          <ac:chgData name="Flowers, Joy Grace" userId="832c45d3-605c-46ed-a33c-e079c48cdcc7" providerId="ADAL" clId="{C0847B13-660B-413B-9B34-2219DCF0423B}" dt="2025-07-21T01:52:33.626" v="4813" actId="1076"/>
          <ac:spMkLst>
            <pc:docMk/>
            <pc:sldMk cId="0" sldId="294"/>
            <ac:spMk id="2" creationId="{BF835E4F-02ED-B43E-54CA-9D5A53BB198E}"/>
          </ac:spMkLst>
        </pc:spChg>
        <pc:spChg chg="add mod">
          <ac:chgData name="Flowers, Joy Grace" userId="832c45d3-605c-46ed-a33c-e079c48cdcc7" providerId="ADAL" clId="{C0847B13-660B-413B-9B34-2219DCF0423B}" dt="2025-07-21T01:53:32.830" v="4826" actId="1076"/>
          <ac:spMkLst>
            <pc:docMk/>
            <pc:sldMk cId="0" sldId="294"/>
            <ac:spMk id="3" creationId="{ECD0AC87-C26E-C67E-814C-76340CC245E4}"/>
          </ac:spMkLst>
        </pc:spChg>
        <pc:spChg chg="mod">
          <ac:chgData name="Flowers, Joy Grace" userId="832c45d3-605c-46ed-a33c-e079c48cdcc7" providerId="ADAL" clId="{C0847B13-660B-413B-9B34-2219DCF0423B}" dt="2025-07-21T01:53:11.597" v="4824" actId="20577"/>
          <ac:spMkLst>
            <pc:docMk/>
            <pc:sldMk cId="0" sldId="294"/>
            <ac:spMk id="499" creationId="{00000000-0000-0000-0000-000000000000}"/>
          </ac:spMkLst>
        </pc:spChg>
      </pc:sldChg>
      <pc:sldChg chg="modSp mod modShow">
        <pc:chgData name="Flowers, Joy Grace" userId="832c45d3-605c-46ed-a33c-e079c48cdcc7" providerId="ADAL" clId="{C0847B13-660B-413B-9B34-2219DCF0423B}" dt="2025-07-21T23:38:13.923" v="7897" actId="729"/>
        <pc:sldMkLst>
          <pc:docMk/>
          <pc:sldMk cId="0" sldId="295"/>
        </pc:sldMkLst>
        <pc:spChg chg="mod">
          <ac:chgData name="Flowers, Joy Grace" userId="832c45d3-605c-46ed-a33c-e079c48cdcc7" providerId="ADAL" clId="{C0847B13-660B-413B-9B34-2219DCF0423B}" dt="2025-07-21T01:54:10.389" v="4827" actId="207"/>
          <ac:spMkLst>
            <pc:docMk/>
            <pc:sldMk cId="0" sldId="295"/>
            <ac:spMk id="506" creationId="{00000000-0000-0000-0000-000000000000}"/>
          </ac:spMkLst>
        </pc:spChg>
      </pc:sldChg>
      <pc:sldChg chg="addSp delSp modSp mod modNotesTx">
        <pc:chgData name="Flowers, Joy Grace" userId="832c45d3-605c-46ed-a33c-e079c48cdcc7" providerId="ADAL" clId="{C0847B13-660B-413B-9B34-2219DCF0423B}" dt="2025-07-21T23:38:54.719" v="7898" actId="20577"/>
        <pc:sldMkLst>
          <pc:docMk/>
          <pc:sldMk cId="0" sldId="300"/>
        </pc:sldMkLst>
        <pc:spChg chg="add mod">
          <ac:chgData name="Flowers, Joy Grace" userId="832c45d3-605c-46ed-a33c-e079c48cdcc7" providerId="ADAL" clId="{C0847B13-660B-413B-9B34-2219DCF0423B}" dt="2025-07-18T04:04:02.613" v="263"/>
          <ac:spMkLst>
            <pc:docMk/>
            <pc:sldMk cId="0" sldId="300"/>
            <ac:spMk id="2" creationId="{668ACF9A-1611-D091-2757-8CA8C73C3258}"/>
          </ac:spMkLst>
        </pc:spChg>
        <pc:spChg chg="add mod">
          <ac:chgData name="Flowers, Joy Grace" userId="832c45d3-605c-46ed-a33c-e079c48cdcc7" providerId="ADAL" clId="{C0847B13-660B-413B-9B34-2219DCF0423B}" dt="2025-07-18T04:04:02.613" v="263"/>
          <ac:spMkLst>
            <pc:docMk/>
            <pc:sldMk cId="0" sldId="300"/>
            <ac:spMk id="3" creationId="{21B04CA1-6277-C81A-800C-B9D57DE980C3}"/>
          </ac:spMkLst>
        </pc:spChg>
        <pc:spChg chg="add del mod">
          <ac:chgData name="Flowers, Joy Grace" userId="832c45d3-605c-46ed-a33c-e079c48cdcc7" providerId="ADAL" clId="{C0847B13-660B-413B-9B34-2219DCF0423B}" dt="2025-07-21T01:55:38.550" v="4841" actId="21"/>
          <ac:spMkLst>
            <pc:docMk/>
            <pc:sldMk cId="0" sldId="300"/>
            <ac:spMk id="4" creationId="{12325599-9739-3666-BF14-D0D7A40B0C93}"/>
          </ac:spMkLst>
        </pc:spChg>
        <pc:spChg chg="add del mod">
          <ac:chgData name="Flowers, Joy Grace" userId="832c45d3-605c-46ed-a33c-e079c48cdcc7" providerId="ADAL" clId="{C0847B13-660B-413B-9B34-2219DCF0423B}" dt="2025-07-21T01:55:22.722" v="4836" actId="21"/>
          <ac:spMkLst>
            <pc:docMk/>
            <pc:sldMk cId="0" sldId="300"/>
            <ac:spMk id="5" creationId="{055DFB55-F6C2-7A38-3383-D4BCE17D8F94}"/>
          </ac:spMkLst>
        </pc:spChg>
        <pc:spChg chg="add mod">
          <ac:chgData name="Flowers, Joy Grace" userId="832c45d3-605c-46ed-a33c-e079c48cdcc7" providerId="ADAL" clId="{C0847B13-660B-413B-9B34-2219DCF0423B}" dt="2025-07-21T01:55:45.466" v="4845" actId="1076"/>
          <ac:spMkLst>
            <pc:docMk/>
            <pc:sldMk cId="0" sldId="300"/>
            <ac:spMk id="6" creationId="{12325599-9739-3666-BF14-D0D7A40B0C93}"/>
          </ac:spMkLst>
        </pc:spChg>
      </pc:sldChg>
      <pc:sldChg chg="addSp modSp mod">
        <pc:chgData name="Flowers, Joy Grace" userId="832c45d3-605c-46ed-a33c-e079c48cdcc7" providerId="ADAL" clId="{C0847B13-660B-413B-9B34-2219DCF0423B}" dt="2025-07-21T23:42:23.807" v="7902" actId="20577"/>
        <pc:sldMkLst>
          <pc:docMk/>
          <pc:sldMk cId="0" sldId="301"/>
        </pc:sldMkLst>
        <pc:spChg chg="add mod">
          <ac:chgData name="Flowers, Joy Grace" userId="832c45d3-605c-46ed-a33c-e079c48cdcc7" providerId="ADAL" clId="{C0847B13-660B-413B-9B34-2219DCF0423B}" dt="2025-07-21T01:55:33.782" v="4840" actId="1076"/>
          <ac:spMkLst>
            <pc:docMk/>
            <pc:sldMk cId="0" sldId="301"/>
            <ac:spMk id="5" creationId="{055DFB55-F6C2-7A38-3383-D4BCE17D8F94}"/>
          </ac:spMkLst>
        </pc:spChg>
        <pc:spChg chg="mod">
          <ac:chgData name="Flowers, Joy Grace" userId="832c45d3-605c-46ed-a33c-e079c48cdcc7" providerId="ADAL" clId="{C0847B13-660B-413B-9B34-2219DCF0423B}" dt="2025-07-21T23:42:23.807" v="7902" actId="20577"/>
          <ac:spMkLst>
            <pc:docMk/>
            <pc:sldMk cId="0" sldId="301"/>
            <ac:spMk id="548" creationId="{00000000-0000-0000-0000-000000000000}"/>
          </ac:spMkLst>
        </pc:spChg>
      </pc:sldChg>
      <pc:sldChg chg="ord">
        <pc:chgData name="Flowers, Joy Grace" userId="832c45d3-605c-46ed-a33c-e079c48cdcc7" providerId="ADAL" clId="{C0847B13-660B-413B-9B34-2219DCF0423B}" dt="2025-07-21T01:05:09.902" v="3132"/>
        <pc:sldMkLst>
          <pc:docMk/>
          <pc:sldMk cId="0" sldId="304"/>
        </pc:sldMkLst>
      </pc:sldChg>
      <pc:sldChg chg="addSp modSp">
        <pc:chgData name="Flowers, Joy Grace" userId="832c45d3-605c-46ed-a33c-e079c48cdcc7" providerId="ADAL" clId="{C0847B13-660B-413B-9B34-2219DCF0423B}" dt="2025-07-18T04:03:44.063" v="260"/>
        <pc:sldMkLst>
          <pc:docMk/>
          <pc:sldMk cId="2952141605" sldId="305"/>
        </pc:sldMkLst>
        <pc:spChg chg="add mod">
          <ac:chgData name="Flowers, Joy Grace" userId="832c45d3-605c-46ed-a33c-e079c48cdcc7" providerId="ADAL" clId="{C0847B13-660B-413B-9B34-2219DCF0423B}" dt="2025-07-18T04:03:44.063" v="260"/>
          <ac:spMkLst>
            <pc:docMk/>
            <pc:sldMk cId="2952141605" sldId="305"/>
            <ac:spMk id="2" creationId="{0D18DCDB-6C7E-A101-ABCA-E71ECE1D33B2}"/>
          </ac:spMkLst>
        </pc:spChg>
        <pc:spChg chg="add mod">
          <ac:chgData name="Flowers, Joy Grace" userId="832c45d3-605c-46ed-a33c-e079c48cdcc7" providerId="ADAL" clId="{C0847B13-660B-413B-9B34-2219DCF0423B}" dt="2025-07-18T04:03:44.063" v="260"/>
          <ac:spMkLst>
            <pc:docMk/>
            <pc:sldMk cId="2952141605" sldId="305"/>
            <ac:spMk id="3" creationId="{05306520-6570-BD5D-4377-842755FB4895}"/>
          </ac:spMkLst>
        </pc:spChg>
      </pc:sldChg>
      <pc:sldChg chg="addSp modSp mod">
        <pc:chgData name="Flowers, Joy Grace" userId="832c45d3-605c-46ed-a33c-e079c48cdcc7" providerId="ADAL" clId="{C0847B13-660B-413B-9B34-2219DCF0423B}" dt="2025-07-21T01:57:20.460" v="4895" actId="1076"/>
        <pc:sldMkLst>
          <pc:docMk/>
          <pc:sldMk cId="274221749" sldId="307"/>
        </pc:sldMkLst>
        <pc:spChg chg="add mod">
          <ac:chgData name="Flowers, Joy Grace" userId="832c45d3-605c-46ed-a33c-e079c48cdcc7" providerId="ADAL" clId="{C0847B13-660B-413B-9B34-2219DCF0423B}" dt="2025-07-18T04:03:56.278" v="262"/>
          <ac:spMkLst>
            <pc:docMk/>
            <pc:sldMk cId="274221749" sldId="307"/>
            <ac:spMk id="2" creationId="{EE4EE994-C289-CA24-96BE-848DC04A8805}"/>
          </ac:spMkLst>
        </pc:spChg>
        <pc:spChg chg="add mod">
          <ac:chgData name="Flowers, Joy Grace" userId="832c45d3-605c-46ed-a33c-e079c48cdcc7" providerId="ADAL" clId="{C0847B13-660B-413B-9B34-2219DCF0423B}" dt="2025-07-18T04:03:56.278" v="262"/>
          <ac:spMkLst>
            <pc:docMk/>
            <pc:sldMk cId="274221749" sldId="307"/>
            <ac:spMk id="3" creationId="{20A8FD30-C499-D087-BAE8-F447595BF91C}"/>
          </ac:spMkLst>
        </pc:spChg>
        <pc:spChg chg="add mod">
          <ac:chgData name="Flowers, Joy Grace" userId="832c45d3-605c-46ed-a33c-e079c48cdcc7" providerId="ADAL" clId="{C0847B13-660B-413B-9B34-2219DCF0423B}" dt="2025-07-21T01:57:20.460" v="4895" actId="1076"/>
          <ac:spMkLst>
            <pc:docMk/>
            <pc:sldMk cId="274221749" sldId="307"/>
            <ac:spMk id="4" creationId="{A213D554-7DF5-D9AA-6AB0-9AB2216356F3}"/>
          </ac:spMkLst>
        </pc:spChg>
      </pc:sldChg>
      <pc:sldChg chg="addSp modSp">
        <pc:chgData name="Flowers, Joy Grace" userId="832c45d3-605c-46ed-a33c-e079c48cdcc7" providerId="ADAL" clId="{C0847B13-660B-413B-9B34-2219DCF0423B}" dt="2025-07-18T04:04:48.448" v="275"/>
        <pc:sldMkLst>
          <pc:docMk/>
          <pc:sldMk cId="1386966718" sldId="308"/>
        </pc:sldMkLst>
        <pc:spChg chg="add mod">
          <ac:chgData name="Flowers, Joy Grace" userId="832c45d3-605c-46ed-a33c-e079c48cdcc7" providerId="ADAL" clId="{C0847B13-660B-413B-9B34-2219DCF0423B}" dt="2025-07-18T04:04:48.448" v="275"/>
          <ac:spMkLst>
            <pc:docMk/>
            <pc:sldMk cId="1386966718" sldId="308"/>
            <ac:spMk id="2" creationId="{D2F3FB56-7319-5E70-D8B0-7AF828FE1958}"/>
          </ac:spMkLst>
        </pc:spChg>
        <pc:spChg chg="add mod">
          <ac:chgData name="Flowers, Joy Grace" userId="832c45d3-605c-46ed-a33c-e079c48cdcc7" providerId="ADAL" clId="{C0847B13-660B-413B-9B34-2219DCF0423B}" dt="2025-07-18T04:04:48.448" v="275"/>
          <ac:spMkLst>
            <pc:docMk/>
            <pc:sldMk cId="1386966718" sldId="308"/>
            <ac:spMk id="3" creationId="{F2427062-29F6-68DC-796B-13B215BDDE32}"/>
          </ac:spMkLst>
        </pc:spChg>
      </pc:sldChg>
      <pc:sldChg chg="addSp delSp mod">
        <pc:chgData name="Flowers, Joy Grace" userId="832c45d3-605c-46ed-a33c-e079c48cdcc7" providerId="ADAL" clId="{C0847B13-660B-413B-9B34-2219DCF0423B}" dt="2025-07-18T04:25:00.514" v="333" actId="9405"/>
        <pc:sldMkLst>
          <pc:docMk/>
          <pc:sldMk cId="3477084529" sldId="311"/>
        </pc:sldMkLst>
        <pc:inkChg chg="add">
          <ac:chgData name="Flowers, Joy Grace" userId="832c45d3-605c-46ed-a33c-e079c48cdcc7" providerId="ADAL" clId="{C0847B13-660B-413B-9B34-2219DCF0423B}" dt="2025-07-18T04:24:41.521" v="324" actId="9405"/>
          <ac:inkMkLst>
            <pc:docMk/>
            <pc:sldMk cId="3477084529" sldId="311"/>
            <ac:inkMk id="5" creationId="{D92178AC-972D-4A21-3C1A-657F42279FF8}"/>
          </ac:inkMkLst>
        </pc:inkChg>
        <pc:inkChg chg="add">
          <ac:chgData name="Flowers, Joy Grace" userId="832c45d3-605c-46ed-a33c-e079c48cdcc7" providerId="ADAL" clId="{C0847B13-660B-413B-9B34-2219DCF0423B}" dt="2025-07-18T04:24:43.357" v="325" actId="9405"/>
          <ac:inkMkLst>
            <pc:docMk/>
            <pc:sldMk cId="3477084529" sldId="311"/>
            <ac:inkMk id="6" creationId="{85622E6F-B2A8-03BC-318F-B467FEAF8A81}"/>
          </ac:inkMkLst>
        </pc:inkChg>
        <pc:inkChg chg="add">
          <ac:chgData name="Flowers, Joy Grace" userId="832c45d3-605c-46ed-a33c-e079c48cdcc7" providerId="ADAL" clId="{C0847B13-660B-413B-9B34-2219DCF0423B}" dt="2025-07-18T04:24:48.945" v="328" actId="9405"/>
          <ac:inkMkLst>
            <pc:docMk/>
            <pc:sldMk cId="3477084529" sldId="311"/>
            <ac:inkMk id="8" creationId="{44E092C8-4F70-D482-462C-DDE6AA0F3F24}"/>
          </ac:inkMkLst>
        </pc:inkChg>
        <pc:inkChg chg="add">
          <ac:chgData name="Flowers, Joy Grace" userId="832c45d3-605c-46ed-a33c-e079c48cdcc7" providerId="ADAL" clId="{C0847B13-660B-413B-9B34-2219DCF0423B}" dt="2025-07-18T04:25:00.514" v="333" actId="9405"/>
          <ac:inkMkLst>
            <pc:docMk/>
            <pc:sldMk cId="3477084529" sldId="311"/>
            <ac:inkMk id="12" creationId="{2EDC6AB9-4424-3B20-BD5B-0E621CDFBD7F}"/>
          </ac:inkMkLst>
        </pc:inkChg>
      </pc:sldChg>
      <pc:sldChg chg="addSp modSp mod modNotesTx">
        <pc:chgData name="Flowers, Joy Grace" userId="832c45d3-605c-46ed-a33c-e079c48cdcc7" providerId="ADAL" clId="{C0847B13-660B-413B-9B34-2219DCF0423B}" dt="2025-07-21T17:34:57.813" v="5306" actId="20577"/>
        <pc:sldMkLst>
          <pc:docMk/>
          <pc:sldMk cId="294528494" sldId="321"/>
        </pc:sldMkLst>
        <pc:spChg chg="mod">
          <ac:chgData name="Flowers, Joy Grace" userId="832c45d3-605c-46ed-a33c-e079c48cdcc7" providerId="ADAL" clId="{C0847B13-660B-413B-9B34-2219DCF0423B}" dt="2025-07-18T04:28:45.697" v="341" actId="207"/>
          <ac:spMkLst>
            <pc:docMk/>
            <pc:sldMk cId="294528494" sldId="321"/>
            <ac:spMk id="2" creationId="{6719B897-507D-0A97-FDE4-D4B3EA720F47}"/>
          </ac:spMkLst>
        </pc:spChg>
        <pc:spChg chg="add mod">
          <ac:chgData name="Flowers, Joy Grace" userId="832c45d3-605c-46ed-a33c-e079c48cdcc7" providerId="ADAL" clId="{C0847B13-660B-413B-9B34-2219DCF0423B}" dt="2025-07-18T04:03:21.947" v="255"/>
          <ac:spMkLst>
            <pc:docMk/>
            <pc:sldMk cId="294528494" sldId="321"/>
            <ac:spMk id="3" creationId="{C674CCCB-0ED6-52C0-5796-F9F8840D28B4}"/>
          </ac:spMkLst>
        </pc:spChg>
        <pc:spChg chg="add mod">
          <ac:chgData name="Flowers, Joy Grace" userId="832c45d3-605c-46ed-a33c-e079c48cdcc7" providerId="ADAL" clId="{C0847B13-660B-413B-9B34-2219DCF0423B}" dt="2025-07-18T04:03:21.947" v="255"/>
          <ac:spMkLst>
            <pc:docMk/>
            <pc:sldMk cId="294528494" sldId="321"/>
            <ac:spMk id="5" creationId="{354A4D1B-8461-0E75-C00A-292C510BF76E}"/>
          </ac:spMkLst>
        </pc:spChg>
        <pc:spChg chg="mod">
          <ac:chgData name="Flowers, Joy Grace" userId="832c45d3-605c-46ed-a33c-e079c48cdcc7" providerId="ADAL" clId="{C0847B13-660B-413B-9B34-2219DCF0423B}" dt="2025-07-21T17:33:40.861" v="5159" actId="20577"/>
          <ac:spMkLst>
            <pc:docMk/>
            <pc:sldMk cId="294528494" sldId="321"/>
            <ac:spMk id="242" creationId="{00000000-0000-0000-0000-000000000000}"/>
          </ac:spMkLst>
        </pc:spChg>
        <pc:spChg chg="mod">
          <ac:chgData name="Flowers, Joy Grace" userId="832c45d3-605c-46ed-a33c-e079c48cdcc7" providerId="ADAL" clId="{C0847B13-660B-413B-9B34-2219DCF0423B}" dt="2025-07-21T17:34:16.147" v="5236" actId="20577"/>
          <ac:spMkLst>
            <pc:docMk/>
            <pc:sldMk cId="294528494" sldId="321"/>
            <ac:spMk id="243" creationId="{00000000-0000-0000-0000-000000000000}"/>
          </ac:spMkLst>
        </pc:spChg>
        <pc:cxnChg chg="mod">
          <ac:chgData name="Flowers, Joy Grace" userId="832c45d3-605c-46ed-a33c-e079c48cdcc7" providerId="ADAL" clId="{C0847B13-660B-413B-9B34-2219DCF0423B}" dt="2025-07-18T04:03:34.790" v="258" actId="14100"/>
          <ac:cxnSpMkLst>
            <pc:docMk/>
            <pc:sldMk cId="294528494" sldId="321"/>
            <ac:cxnSpMk id="4" creationId="{BDD296AE-B950-0E91-28A2-9826E2F65765}"/>
          </ac:cxnSpMkLst>
        </pc:cxnChg>
      </pc:sldChg>
      <pc:sldChg chg="addSp modSp">
        <pc:chgData name="Flowers, Joy Grace" userId="832c45d3-605c-46ed-a33c-e079c48cdcc7" providerId="ADAL" clId="{C0847B13-660B-413B-9B34-2219DCF0423B}" dt="2025-07-18T04:01:43.739" v="198"/>
        <pc:sldMkLst>
          <pc:docMk/>
          <pc:sldMk cId="2944828462" sldId="322"/>
        </pc:sldMkLst>
        <pc:spChg chg="add mod">
          <ac:chgData name="Flowers, Joy Grace" userId="832c45d3-605c-46ed-a33c-e079c48cdcc7" providerId="ADAL" clId="{C0847B13-660B-413B-9B34-2219DCF0423B}" dt="2025-07-18T04:01:43.739" v="198"/>
          <ac:spMkLst>
            <pc:docMk/>
            <pc:sldMk cId="2944828462" sldId="322"/>
            <ac:spMk id="2" creationId="{0BF595C5-0A8C-3E14-576D-77A7A41A120B}"/>
          </ac:spMkLst>
        </pc:spChg>
        <pc:spChg chg="add mod">
          <ac:chgData name="Flowers, Joy Grace" userId="832c45d3-605c-46ed-a33c-e079c48cdcc7" providerId="ADAL" clId="{C0847B13-660B-413B-9B34-2219DCF0423B}" dt="2025-07-18T04:01:43.739" v="198"/>
          <ac:spMkLst>
            <pc:docMk/>
            <pc:sldMk cId="2944828462" sldId="322"/>
            <ac:spMk id="3" creationId="{BD85635F-6BB4-ED4F-ACBD-89557EB76C24}"/>
          </ac:spMkLst>
        </pc:spChg>
        <pc:spChg chg="add mod">
          <ac:chgData name="Flowers, Joy Grace" userId="832c45d3-605c-46ed-a33c-e079c48cdcc7" providerId="ADAL" clId="{C0847B13-660B-413B-9B34-2219DCF0423B}" dt="2025-07-18T04:01:43.739" v="198"/>
          <ac:spMkLst>
            <pc:docMk/>
            <pc:sldMk cId="2944828462" sldId="322"/>
            <ac:spMk id="4" creationId="{7179D9DB-5A12-80A6-035C-16675FF46A3A}"/>
          </ac:spMkLst>
        </pc:spChg>
      </pc:sldChg>
      <pc:sldChg chg="addSp modSp mod">
        <pc:chgData name="Flowers, Joy Grace" userId="832c45d3-605c-46ed-a33c-e079c48cdcc7" providerId="ADAL" clId="{C0847B13-660B-413B-9B34-2219DCF0423B}" dt="2025-07-18T04:01:26.839" v="197" actId="1076"/>
        <pc:sldMkLst>
          <pc:docMk/>
          <pc:sldMk cId="2873064665" sldId="323"/>
        </pc:sldMkLst>
        <pc:spChg chg="add mod">
          <ac:chgData name="Flowers, Joy Grace" userId="832c45d3-605c-46ed-a33c-e079c48cdcc7" providerId="ADAL" clId="{C0847B13-660B-413B-9B34-2219DCF0423B}" dt="2025-07-18T04:00:50.150" v="191" actId="14100"/>
          <ac:spMkLst>
            <pc:docMk/>
            <pc:sldMk cId="2873064665" sldId="323"/>
            <ac:spMk id="2" creationId="{68E68E72-FEF2-71AA-CA51-950D3931528F}"/>
          </ac:spMkLst>
        </pc:spChg>
        <pc:spChg chg="add mod">
          <ac:chgData name="Flowers, Joy Grace" userId="832c45d3-605c-46ed-a33c-e079c48cdcc7" providerId="ADAL" clId="{C0847B13-660B-413B-9B34-2219DCF0423B}" dt="2025-07-18T04:00:56.738" v="193" actId="207"/>
          <ac:spMkLst>
            <pc:docMk/>
            <pc:sldMk cId="2873064665" sldId="323"/>
            <ac:spMk id="3" creationId="{9A92E168-2353-9F91-4965-C53FF7D97037}"/>
          </ac:spMkLst>
        </pc:spChg>
        <pc:spChg chg="add mod">
          <ac:chgData name="Flowers, Joy Grace" userId="832c45d3-605c-46ed-a33c-e079c48cdcc7" providerId="ADAL" clId="{C0847B13-660B-413B-9B34-2219DCF0423B}" dt="2025-07-18T04:01:26.839" v="197" actId="1076"/>
          <ac:spMkLst>
            <pc:docMk/>
            <pc:sldMk cId="2873064665" sldId="323"/>
            <ac:spMk id="4" creationId="{A924596F-C30A-7817-E10F-07EAA563F84A}"/>
          </ac:spMkLst>
        </pc:spChg>
      </pc:sldChg>
      <pc:sldChg chg="del">
        <pc:chgData name="Flowers, Joy Grace" userId="832c45d3-605c-46ed-a33c-e079c48cdcc7" providerId="ADAL" clId="{C0847B13-660B-413B-9B34-2219DCF0423B}" dt="2025-07-18T03:57:43.466" v="176" actId="47"/>
        <pc:sldMkLst>
          <pc:docMk/>
          <pc:sldMk cId="3264872788" sldId="335"/>
        </pc:sldMkLst>
      </pc:sldChg>
      <pc:sldChg chg="addSp delSp modSp add mod ord modNotes">
        <pc:chgData name="Flowers, Joy Grace" userId="832c45d3-605c-46ed-a33c-e079c48cdcc7" providerId="ADAL" clId="{C0847B13-660B-413B-9B34-2219DCF0423B}" dt="2025-07-20T21:33:12.377" v="1314" actId="1076"/>
        <pc:sldMkLst>
          <pc:docMk/>
          <pc:sldMk cId="3133488655" sldId="349"/>
        </pc:sldMkLst>
        <pc:spChg chg="add del">
          <ac:chgData name="Flowers, Joy Grace" userId="832c45d3-605c-46ed-a33c-e079c48cdcc7" providerId="ADAL" clId="{C0847B13-660B-413B-9B34-2219DCF0423B}" dt="2025-07-20T21:32:19.933" v="1301" actId="478"/>
          <ac:spMkLst>
            <pc:docMk/>
            <pc:sldMk cId="3133488655" sldId="349"/>
            <ac:spMk id="2" creationId="{7AE45A85-8BC5-426F-C563-C9C73E994274}"/>
          </ac:spMkLst>
        </pc:spChg>
        <pc:spChg chg="add del mod">
          <ac:chgData name="Flowers, Joy Grace" userId="832c45d3-605c-46ed-a33c-e079c48cdcc7" providerId="ADAL" clId="{C0847B13-660B-413B-9B34-2219DCF0423B}" dt="2025-07-20T18:41:57.952" v="353"/>
          <ac:spMkLst>
            <pc:docMk/>
            <pc:sldMk cId="3133488655" sldId="349"/>
            <ac:spMk id="3" creationId="{C793B86A-9A7B-F1AC-AE89-E308D9A8EAF9}"/>
          </ac:spMkLst>
        </pc:spChg>
        <pc:spChg chg="del">
          <ac:chgData name="Flowers, Joy Grace" userId="832c45d3-605c-46ed-a33c-e079c48cdcc7" providerId="ADAL" clId="{C0847B13-660B-413B-9B34-2219DCF0423B}" dt="2025-07-20T21:32:26.485" v="1302" actId="478"/>
          <ac:spMkLst>
            <pc:docMk/>
            <pc:sldMk cId="3133488655" sldId="349"/>
            <ac:spMk id="4" creationId="{00000000-0000-0000-0000-000000000000}"/>
          </ac:spMkLst>
        </pc:spChg>
        <pc:spChg chg="add del mod">
          <ac:chgData name="Flowers, Joy Grace" userId="832c45d3-605c-46ed-a33c-e079c48cdcc7" providerId="ADAL" clId="{C0847B13-660B-413B-9B34-2219DCF0423B}" dt="2025-07-20T21:33:06.501" v="1312" actId="478"/>
          <ac:spMkLst>
            <pc:docMk/>
            <pc:sldMk cId="3133488655" sldId="349"/>
            <ac:spMk id="5" creationId="{F72EBD38-F196-42A3-83A9-3DDDBD455460}"/>
          </ac:spMkLst>
        </pc:spChg>
        <pc:spChg chg="del mod">
          <ac:chgData name="Flowers, Joy Grace" userId="832c45d3-605c-46ed-a33c-e079c48cdcc7" providerId="ADAL" clId="{C0847B13-660B-413B-9B34-2219DCF0423B}" dt="2025-07-20T21:32:40.145" v="1305" actId="478"/>
          <ac:spMkLst>
            <pc:docMk/>
            <pc:sldMk cId="3133488655" sldId="349"/>
            <ac:spMk id="6" creationId="{00000000-0000-0000-0000-000000000000}"/>
          </ac:spMkLst>
        </pc:spChg>
        <pc:spChg chg="del">
          <ac:chgData name="Flowers, Joy Grace" userId="832c45d3-605c-46ed-a33c-e079c48cdcc7" providerId="ADAL" clId="{C0847B13-660B-413B-9B34-2219DCF0423B}" dt="2025-07-20T21:32:11.022" v="1299" actId="478"/>
          <ac:spMkLst>
            <pc:docMk/>
            <pc:sldMk cId="3133488655" sldId="349"/>
            <ac:spMk id="7" creationId="{A43AE68B-7284-45BF-8919-62F6C10DFADA}"/>
          </ac:spMkLst>
        </pc:spChg>
        <pc:spChg chg="del">
          <ac:chgData name="Flowers, Joy Grace" userId="832c45d3-605c-46ed-a33c-e079c48cdcc7" providerId="ADAL" clId="{C0847B13-660B-413B-9B34-2219DCF0423B}" dt="2025-07-20T21:32:41.125" v="1306" actId="478"/>
          <ac:spMkLst>
            <pc:docMk/>
            <pc:sldMk cId="3133488655" sldId="349"/>
            <ac:spMk id="8" creationId="{7364A033-2ECF-8A9F-AC71-73B345F5E2DF}"/>
          </ac:spMkLst>
        </pc:spChg>
        <pc:spChg chg="add mod">
          <ac:chgData name="Flowers, Joy Grace" userId="832c45d3-605c-46ed-a33c-e079c48cdcc7" providerId="ADAL" clId="{C0847B13-660B-413B-9B34-2219DCF0423B}" dt="2025-07-20T21:33:10.984" v="1313" actId="1076"/>
          <ac:spMkLst>
            <pc:docMk/>
            <pc:sldMk cId="3133488655" sldId="349"/>
            <ac:spMk id="10" creationId="{CBDCEE64-35E2-6BCD-8166-76E56F60AD22}"/>
          </ac:spMkLst>
        </pc:spChg>
        <pc:picChg chg="add mod">
          <ac:chgData name="Flowers, Joy Grace" userId="832c45d3-605c-46ed-a33c-e079c48cdcc7" providerId="ADAL" clId="{C0847B13-660B-413B-9B34-2219DCF0423B}" dt="2025-07-20T20:46:38.732" v="578" actId="1076"/>
          <ac:picMkLst>
            <pc:docMk/>
            <pc:sldMk cId="3133488655" sldId="349"/>
            <ac:picMk id="9" creationId="{2412AE9A-A1F0-74CA-EB6F-57F7E87542FA}"/>
          </ac:picMkLst>
        </pc:picChg>
        <pc:picChg chg="add del mod">
          <ac:chgData name="Flowers, Joy Grace" userId="832c45d3-605c-46ed-a33c-e079c48cdcc7" providerId="ADAL" clId="{C0847B13-660B-413B-9B34-2219DCF0423B}" dt="2025-07-20T21:33:12.377" v="1314" actId="1076"/>
          <ac:picMkLst>
            <pc:docMk/>
            <pc:sldMk cId="3133488655" sldId="349"/>
            <ac:picMk id="1026" creationId="{00000000-0000-0000-0000-000000000000}"/>
          </ac:picMkLst>
        </pc:picChg>
      </pc:sldChg>
      <pc:sldChg chg="addSp delSp modSp mod">
        <pc:chgData name="Flowers, Joy Grace" userId="832c45d3-605c-46ed-a33c-e079c48cdcc7" providerId="ADAL" clId="{C0847B13-660B-413B-9B34-2219DCF0423B}" dt="2025-07-21T22:49:00.755" v="7870" actId="20577"/>
        <pc:sldMkLst>
          <pc:docMk/>
          <pc:sldMk cId="3792766340" sldId="394"/>
        </pc:sldMkLst>
        <pc:spChg chg="del mod">
          <ac:chgData name="Flowers, Joy Grace" userId="832c45d3-605c-46ed-a33c-e079c48cdcc7" providerId="ADAL" clId="{C0847B13-660B-413B-9B34-2219DCF0423B}" dt="2025-07-21T01:26:54.006" v="3879" actId="478"/>
          <ac:spMkLst>
            <pc:docMk/>
            <pc:sldMk cId="3792766340" sldId="394"/>
            <ac:spMk id="2" creationId="{06896985-2FCF-F9BD-AD20-DD0E1898250F}"/>
          </ac:spMkLst>
        </pc:spChg>
        <pc:spChg chg="add mod">
          <ac:chgData name="Flowers, Joy Grace" userId="832c45d3-605c-46ed-a33c-e079c48cdcc7" providerId="ADAL" clId="{C0847B13-660B-413B-9B34-2219DCF0423B}" dt="2025-07-18T04:05:24.485" v="282"/>
          <ac:spMkLst>
            <pc:docMk/>
            <pc:sldMk cId="3792766340" sldId="394"/>
            <ac:spMk id="3" creationId="{BC64057D-3F94-5202-E0D1-3680E61BDC9C}"/>
          </ac:spMkLst>
        </pc:spChg>
        <pc:spChg chg="add del mod">
          <ac:chgData name="Flowers, Joy Grace" userId="832c45d3-605c-46ed-a33c-e079c48cdcc7" providerId="ADAL" clId="{C0847B13-660B-413B-9B34-2219DCF0423B}" dt="2025-07-21T01:25:13.205" v="3864" actId="478"/>
          <ac:spMkLst>
            <pc:docMk/>
            <pc:sldMk cId="3792766340" sldId="394"/>
            <ac:spMk id="4" creationId="{E4A013DE-F910-4A9F-D83F-B989CA3E6B92}"/>
          </ac:spMkLst>
        </pc:spChg>
        <pc:spChg chg="add">
          <ac:chgData name="Flowers, Joy Grace" userId="832c45d3-605c-46ed-a33c-e079c48cdcc7" providerId="ADAL" clId="{C0847B13-660B-413B-9B34-2219DCF0423B}" dt="2025-07-21T01:23:40.399" v="3844"/>
          <ac:spMkLst>
            <pc:docMk/>
            <pc:sldMk cId="3792766340" sldId="394"/>
            <ac:spMk id="5" creationId="{4B23412A-1070-B8CF-1EDC-65B89162F7E2}"/>
          </ac:spMkLst>
        </pc:spChg>
        <pc:spChg chg="add del mod">
          <ac:chgData name="Flowers, Joy Grace" userId="832c45d3-605c-46ed-a33c-e079c48cdcc7" providerId="ADAL" clId="{C0847B13-660B-413B-9B34-2219DCF0423B}" dt="2025-07-21T01:23:53.821" v="3848" actId="478"/>
          <ac:spMkLst>
            <pc:docMk/>
            <pc:sldMk cId="3792766340" sldId="394"/>
            <ac:spMk id="6" creationId="{C646B8CE-038E-3C6C-47DF-71CAF2FB0408}"/>
          </ac:spMkLst>
        </pc:spChg>
        <pc:spChg chg="add">
          <ac:chgData name="Flowers, Joy Grace" userId="832c45d3-605c-46ed-a33c-e079c48cdcc7" providerId="ADAL" clId="{C0847B13-660B-413B-9B34-2219DCF0423B}" dt="2025-07-21T01:24:10.252" v="3850"/>
          <ac:spMkLst>
            <pc:docMk/>
            <pc:sldMk cId="3792766340" sldId="394"/>
            <ac:spMk id="7" creationId="{38134D98-34CE-31B9-05BD-96FE5ECCFAF7}"/>
          </ac:spMkLst>
        </pc:spChg>
        <pc:spChg chg="add del">
          <ac:chgData name="Flowers, Joy Grace" userId="832c45d3-605c-46ed-a33c-e079c48cdcc7" providerId="ADAL" clId="{C0847B13-660B-413B-9B34-2219DCF0423B}" dt="2025-07-21T01:24:16.651" v="3853" actId="22"/>
          <ac:spMkLst>
            <pc:docMk/>
            <pc:sldMk cId="3792766340" sldId="394"/>
            <ac:spMk id="9" creationId="{3B65D69F-5985-E0B7-516E-4D9D80C7BD8D}"/>
          </ac:spMkLst>
        </pc:spChg>
        <pc:spChg chg="add">
          <ac:chgData name="Flowers, Joy Grace" userId="832c45d3-605c-46ed-a33c-e079c48cdcc7" providerId="ADAL" clId="{C0847B13-660B-413B-9B34-2219DCF0423B}" dt="2025-07-21T01:24:16.654" v="3854"/>
          <ac:spMkLst>
            <pc:docMk/>
            <pc:sldMk cId="3792766340" sldId="394"/>
            <ac:spMk id="10" creationId="{AAF69BF4-8080-EBF8-51AC-5EE210CB112C}"/>
          </ac:spMkLst>
        </pc:spChg>
        <pc:spChg chg="add del mod">
          <ac:chgData name="Flowers, Joy Grace" userId="832c45d3-605c-46ed-a33c-e079c48cdcc7" providerId="ADAL" clId="{C0847B13-660B-413B-9B34-2219DCF0423B}" dt="2025-07-21T01:24:28.115" v="3857" actId="478"/>
          <ac:spMkLst>
            <pc:docMk/>
            <pc:sldMk cId="3792766340" sldId="394"/>
            <ac:spMk id="11" creationId="{C659341E-5541-B6E6-8823-779DE993BBBB}"/>
          </ac:spMkLst>
        </pc:spChg>
        <pc:spChg chg="add">
          <ac:chgData name="Flowers, Joy Grace" userId="832c45d3-605c-46ed-a33c-e079c48cdcc7" providerId="ADAL" clId="{C0847B13-660B-413B-9B34-2219DCF0423B}" dt="2025-07-21T01:24:58.922" v="3858"/>
          <ac:spMkLst>
            <pc:docMk/>
            <pc:sldMk cId="3792766340" sldId="394"/>
            <ac:spMk id="12" creationId="{CE9D097C-BB20-F5AB-21EB-0786ABAEF871}"/>
          </ac:spMkLst>
        </pc:spChg>
        <pc:spChg chg="add del">
          <ac:chgData name="Flowers, Joy Grace" userId="832c45d3-605c-46ed-a33c-e079c48cdcc7" providerId="ADAL" clId="{C0847B13-660B-413B-9B34-2219DCF0423B}" dt="2025-07-21T01:25:16.715" v="3865" actId="478"/>
          <ac:spMkLst>
            <pc:docMk/>
            <pc:sldMk cId="3792766340" sldId="394"/>
            <ac:spMk id="13" creationId="{A8404FAE-5A4F-444B-3C39-57E66E4BAA5B}"/>
          </ac:spMkLst>
        </pc:spChg>
        <pc:spChg chg="add del">
          <ac:chgData name="Flowers, Joy Grace" userId="832c45d3-605c-46ed-a33c-e079c48cdcc7" providerId="ADAL" clId="{C0847B13-660B-413B-9B34-2219DCF0423B}" dt="2025-07-21T01:25:08.769" v="3862" actId="478"/>
          <ac:spMkLst>
            <pc:docMk/>
            <pc:sldMk cId="3792766340" sldId="394"/>
            <ac:spMk id="15" creationId="{DAF66428-F761-6589-E4D1-9E5B91152EB0}"/>
          </ac:spMkLst>
        </pc:spChg>
        <pc:spChg chg="add mod">
          <ac:chgData name="Flowers, Joy Grace" userId="832c45d3-605c-46ed-a33c-e079c48cdcc7" providerId="ADAL" clId="{C0847B13-660B-413B-9B34-2219DCF0423B}" dt="2025-07-21T01:26:56.932" v="3880" actId="1076"/>
          <ac:spMkLst>
            <pc:docMk/>
            <pc:sldMk cId="3792766340" sldId="394"/>
            <ac:spMk id="16" creationId="{4493C13B-654E-A558-4906-C471684C4E39}"/>
          </ac:spMkLst>
        </pc:spChg>
        <pc:spChg chg="add mod">
          <ac:chgData name="Flowers, Joy Grace" userId="832c45d3-605c-46ed-a33c-e079c48cdcc7" providerId="ADAL" clId="{C0847B13-660B-413B-9B34-2219DCF0423B}" dt="2025-07-21T01:26:23.338" v="3870" actId="21"/>
          <ac:spMkLst>
            <pc:docMk/>
            <pc:sldMk cId="3792766340" sldId="394"/>
            <ac:spMk id="17" creationId="{8C6630D5-7408-1DCC-035D-20189DF8B257}"/>
          </ac:spMkLst>
        </pc:spChg>
        <pc:spChg chg="mod">
          <ac:chgData name="Flowers, Joy Grace" userId="832c45d3-605c-46ed-a33c-e079c48cdcc7" providerId="ADAL" clId="{C0847B13-660B-413B-9B34-2219DCF0423B}" dt="2025-07-21T22:49:00.755" v="7870" actId="20577"/>
          <ac:spMkLst>
            <pc:docMk/>
            <pc:sldMk cId="3792766340" sldId="394"/>
            <ac:spMk id="211" creationId="{00000000-0000-0000-0000-000000000000}"/>
          </ac:spMkLst>
        </pc:spChg>
      </pc:sldChg>
      <pc:sldChg chg="addSp delSp modSp mod">
        <pc:chgData name="Flowers, Joy Grace" userId="832c45d3-605c-46ed-a33c-e079c48cdcc7" providerId="ADAL" clId="{C0847B13-660B-413B-9B34-2219DCF0423B}" dt="2025-07-21T01:58:02.357" v="4904" actId="21"/>
        <pc:sldMkLst>
          <pc:docMk/>
          <pc:sldMk cId="1784241098" sldId="397"/>
        </pc:sldMkLst>
        <pc:spChg chg="add mod">
          <ac:chgData name="Flowers, Joy Grace" userId="832c45d3-605c-46ed-a33c-e079c48cdcc7" providerId="ADAL" clId="{C0847B13-660B-413B-9B34-2219DCF0423B}" dt="2025-07-21T01:58:00.789" v="4903" actId="1076"/>
          <ac:spMkLst>
            <pc:docMk/>
            <pc:sldMk cId="1784241098" sldId="397"/>
            <ac:spMk id="2" creationId="{F82FEB18-4022-2676-9908-A0649DB8D26A}"/>
          </ac:spMkLst>
        </pc:spChg>
        <pc:spChg chg="add del mod">
          <ac:chgData name="Flowers, Joy Grace" userId="832c45d3-605c-46ed-a33c-e079c48cdcc7" providerId="ADAL" clId="{C0847B13-660B-413B-9B34-2219DCF0423B}" dt="2025-07-21T01:58:02.357" v="4904" actId="21"/>
          <ac:spMkLst>
            <pc:docMk/>
            <pc:sldMk cId="1784241098" sldId="397"/>
            <ac:spMk id="3" creationId="{B9896B20-70AE-38EA-D0CD-011BD84A458F}"/>
          </ac:spMkLst>
        </pc:spChg>
      </pc:sldChg>
      <pc:sldChg chg="addSp modSp mod">
        <pc:chgData name="Flowers, Joy Grace" userId="832c45d3-605c-46ed-a33c-e079c48cdcc7" providerId="ADAL" clId="{C0847B13-660B-413B-9B34-2219DCF0423B}" dt="2025-07-18T04:02:57.611" v="252" actId="1076"/>
        <pc:sldMkLst>
          <pc:docMk/>
          <pc:sldMk cId="311079100" sldId="414"/>
        </pc:sldMkLst>
        <pc:spChg chg="add mod">
          <ac:chgData name="Flowers, Joy Grace" userId="832c45d3-605c-46ed-a33c-e079c48cdcc7" providerId="ADAL" clId="{C0847B13-660B-413B-9B34-2219DCF0423B}" dt="2025-07-18T04:02:57.611" v="252" actId="1076"/>
          <ac:spMkLst>
            <pc:docMk/>
            <pc:sldMk cId="311079100" sldId="414"/>
            <ac:spMk id="3" creationId="{652FBFC2-C1C2-42BB-F0BC-039160FC04E5}"/>
          </ac:spMkLst>
        </pc:spChg>
        <pc:spChg chg="add mod">
          <ac:chgData name="Flowers, Joy Grace" userId="832c45d3-605c-46ed-a33c-e079c48cdcc7" providerId="ADAL" clId="{C0847B13-660B-413B-9B34-2219DCF0423B}" dt="2025-07-18T04:02:40.084" v="249" actId="14100"/>
          <ac:spMkLst>
            <pc:docMk/>
            <pc:sldMk cId="311079100" sldId="414"/>
            <ac:spMk id="4" creationId="{C0FF92F3-9FE5-B690-D25C-37B7450B02BF}"/>
          </ac:spMkLst>
        </pc:spChg>
      </pc:sldChg>
      <pc:sldChg chg="addSp modSp">
        <pc:chgData name="Flowers, Joy Grace" userId="832c45d3-605c-46ed-a33c-e079c48cdcc7" providerId="ADAL" clId="{C0847B13-660B-413B-9B34-2219DCF0423B}" dt="2025-07-18T04:05:14.888" v="280"/>
        <pc:sldMkLst>
          <pc:docMk/>
          <pc:sldMk cId="2059231263" sldId="416"/>
        </pc:sldMkLst>
        <pc:spChg chg="add mod">
          <ac:chgData name="Flowers, Joy Grace" userId="832c45d3-605c-46ed-a33c-e079c48cdcc7" providerId="ADAL" clId="{C0847B13-660B-413B-9B34-2219DCF0423B}" dt="2025-07-18T04:05:14.888" v="280"/>
          <ac:spMkLst>
            <pc:docMk/>
            <pc:sldMk cId="2059231263" sldId="416"/>
            <ac:spMk id="2" creationId="{EA1A68D2-3F1C-CC16-135B-2273BB573A85}"/>
          </ac:spMkLst>
        </pc:spChg>
        <pc:spChg chg="add mod">
          <ac:chgData name="Flowers, Joy Grace" userId="832c45d3-605c-46ed-a33c-e079c48cdcc7" providerId="ADAL" clId="{C0847B13-660B-413B-9B34-2219DCF0423B}" dt="2025-07-18T04:05:14.888" v="280"/>
          <ac:spMkLst>
            <pc:docMk/>
            <pc:sldMk cId="2059231263" sldId="416"/>
            <ac:spMk id="3" creationId="{198674AE-D2E7-5245-D250-DFA42FE99FDC}"/>
          </ac:spMkLst>
        </pc:spChg>
      </pc:sldChg>
      <pc:sldChg chg="addSp modSp">
        <pc:chgData name="Flowers, Joy Grace" userId="832c45d3-605c-46ed-a33c-e079c48cdcc7" providerId="ADAL" clId="{C0847B13-660B-413B-9B34-2219DCF0423B}" dt="2025-07-18T04:05:16.572" v="281"/>
        <pc:sldMkLst>
          <pc:docMk/>
          <pc:sldMk cId="822633453" sldId="419"/>
        </pc:sldMkLst>
        <pc:spChg chg="add mod">
          <ac:chgData name="Flowers, Joy Grace" userId="832c45d3-605c-46ed-a33c-e079c48cdcc7" providerId="ADAL" clId="{C0847B13-660B-413B-9B34-2219DCF0423B}" dt="2025-07-18T04:05:16.572" v="281"/>
          <ac:spMkLst>
            <pc:docMk/>
            <pc:sldMk cId="822633453" sldId="419"/>
            <ac:spMk id="2" creationId="{2792BB94-1EDF-A44B-6BB3-FB30C36FA8DC}"/>
          </ac:spMkLst>
        </pc:spChg>
        <pc:spChg chg="add mod">
          <ac:chgData name="Flowers, Joy Grace" userId="832c45d3-605c-46ed-a33c-e079c48cdcc7" providerId="ADAL" clId="{C0847B13-660B-413B-9B34-2219DCF0423B}" dt="2025-07-18T04:05:16.572" v="281"/>
          <ac:spMkLst>
            <pc:docMk/>
            <pc:sldMk cId="822633453" sldId="419"/>
            <ac:spMk id="3" creationId="{2A6F9AC5-8ACA-3474-66F8-9EDD59EB7EFD}"/>
          </ac:spMkLst>
        </pc:spChg>
      </pc:sldChg>
      <pc:sldChg chg="addSp modSp mod">
        <pc:chgData name="Flowers, Joy Grace" userId="832c45d3-605c-46ed-a33c-e079c48cdcc7" providerId="ADAL" clId="{C0847B13-660B-413B-9B34-2219DCF0423B}" dt="2025-07-18T04:05:36.753" v="284" actId="1076"/>
        <pc:sldMkLst>
          <pc:docMk/>
          <pc:sldMk cId="162395400" sldId="434"/>
        </pc:sldMkLst>
        <pc:spChg chg="add mod">
          <ac:chgData name="Flowers, Joy Grace" userId="832c45d3-605c-46ed-a33c-e079c48cdcc7" providerId="ADAL" clId="{C0847B13-660B-413B-9B34-2219DCF0423B}" dt="2025-07-18T04:05:29.409" v="283"/>
          <ac:spMkLst>
            <pc:docMk/>
            <pc:sldMk cId="162395400" sldId="434"/>
            <ac:spMk id="2" creationId="{8B8131D0-02D0-2860-9C9B-043196C7C85D}"/>
          </ac:spMkLst>
        </pc:spChg>
        <pc:spChg chg="add mod">
          <ac:chgData name="Flowers, Joy Grace" userId="832c45d3-605c-46ed-a33c-e079c48cdcc7" providerId="ADAL" clId="{C0847B13-660B-413B-9B34-2219DCF0423B}" dt="2025-07-18T04:05:29.409" v="283"/>
          <ac:spMkLst>
            <pc:docMk/>
            <pc:sldMk cId="162395400" sldId="434"/>
            <ac:spMk id="4" creationId="{268804CD-3DA1-5706-A10E-BE649B7B75AB}"/>
          </ac:spMkLst>
        </pc:spChg>
        <pc:picChg chg="mod">
          <ac:chgData name="Flowers, Joy Grace" userId="832c45d3-605c-46ed-a33c-e079c48cdcc7" providerId="ADAL" clId="{C0847B13-660B-413B-9B34-2219DCF0423B}" dt="2025-07-18T04:05:36.753" v="284" actId="1076"/>
          <ac:picMkLst>
            <pc:docMk/>
            <pc:sldMk cId="162395400" sldId="434"/>
            <ac:picMk id="3" creationId="{ACFCE129-6805-2F1B-D849-DB623AD37B79}"/>
          </ac:picMkLst>
        </pc:picChg>
      </pc:sldChg>
      <pc:sldChg chg="addSp delSp modSp mod">
        <pc:chgData name="Flowers, Joy Grace" userId="832c45d3-605c-46ed-a33c-e079c48cdcc7" providerId="ADAL" clId="{C0847B13-660B-413B-9B34-2219DCF0423B}" dt="2025-07-18T04:07:30.957" v="298"/>
        <pc:sldMkLst>
          <pc:docMk/>
          <pc:sldMk cId="1915652116" sldId="440"/>
        </pc:sldMkLst>
        <pc:spChg chg="add mod">
          <ac:chgData name="Flowers, Joy Grace" userId="832c45d3-605c-46ed-a33c-e079c48cdcc7" providerId="ADAL" clId="{C0847B13-660B-413B-9B34-2219DCF0423B}" dt="2025-07-18T04:07:30.957" v="298"/>
          <ac:spMkLst>
            <pc:docMk/>
            <pc:sldMk cId="1915652116" sldId="440"/>
            <ac:spMk id="5" creationId="{741E8ECF-61BA-69BD-A996-321472F0F8B8}"/>
          </ac:spMkLst>
        </pc:spChg>
        <pc:spChg chg="add mod">
          <ac:chgData name="Flowers, Joy Grace" userId="832c45d3-605c-46ed-a33c-e079c48cdcc7" providerId="ADAL" clId="{C0847B13-660B-413B-9B34-2219DCF0423B}" dt="2025-07-18T04:07:30.957" v="298"/>
          <ac:spMkLst>
            <pc:docMk/>
            <pc:sldMk cId="1915652116" sldId="440"/>
            <ac:spMk id="6" creationId="{D785D367-D2B8-B53B-21F7-8CE1EB97F8E5}"/>
          </ac:spMkLst>
        </pc:spChg>
      </pc:sldChg>
      <pc:sldChg chg="addSp modSp mod">
        <pc:chgData name="Flowers, Joy Grace" userId="832c45d3-605c-46ed-a33c-e079c48cdcc7" providerId="ADAL" clId="{C0847B13-660B-413B-9B34-2219DCF0423B}" dt="2025-07-18T04:09:21.634" v="317" actId="207"/>
        <pc:sldMkLst>
          <pc:docMk/>
          <pc:sldMk cId="2243517679" sldId="447"/>
        </pc:sldMkLst>
        <pc:spChg chg="add mod">
          <ac:chgData name="Flowers, Joy Grace" userId="832c45d3-605c-46ed-a33c-e079c48cdcc7" providerId="ADAL" clId="{C0847B13-660B-413B-9B34-2219DCF0423B}" dt="2025-07-18T04:07:37.385" v="299"/>
          <ac:spMkLst>
            <pc:docMk/>
            <pc:sldMk cId="2243517679" sldId="447"/>
            <ac:spMk id="4" creationId="{5FBBDF12-FCFF-9252-9D85-6B4F3F2BC7FE}"/>
          </ac:spMkLst>
        </pc:spChg>
        <pc:spChg chg="mod">
          <ac:chgData name="Flowers, Joy Grace" userId="832c45d3-605c-46ed-a33c-e079c48cdcc7" providerId="ADAL" clId="{C0847B13-660B-413B-9B34-2219DCF0423B}" dt="2025-07-18T04:09:21.634" v="317" actId="207"/>
          <ac:spMkLst>
            <pc:docMk/>
            <pc:sldMk cId="2243517679" sldId="447"/>
            <ac:spMk id="5" creationId="{1F9F2600-C202-16E7-7EB5-50F13C872871}"/>
          </ac:spMkLst>
        </pc:spChg>
        <pc:spChg chg="mod">
          <ac:chgData name="Flowers, Joy Grace" userId="832c45d3-605c-46ed-a33c-e079c48cdcc7" providerId="ADAL" clId="{C0847B13-660B-413B-9B34-2219DCF0423B}" dt="2025-07-18T04:09:17.535" v="316" actId="207"/>
          <ac:spMkLst>
            <pc:docMk/>
            <pc:sldMk cId="2243517679" sldId="447"/>
            <ac:spMk id="7" creationId="{7C2D2949-36C6-B5F4-1C7F-1A286B67A2FC}"/>
          </ac:spMkLst>
        </pc:spChg>
        <pc:spChg chg="add mod">
          <ac:chgData name="Flowers, Joy Grace" userId="832c45d3-605c-46ed-a33c-e079c48cdcc7" providerId="ADAL" clId="{C0847B13-660B-413B-9B34-2219DCF0423B}" dt="2025-07-18T04:07:37.385" v="299"/>
          <ac:spMkLst>
            <pc:docMk/>
            <pc:sldMk cId="2243517679" sldId="447"/>
            <ac:spMk id="13" creationId="{2B138E6C-7DA6-C5D0-477D-A5A66E4F4B96}"/>
          </ac:spMkLst>
        </pc:spChg>
      </pc:sldChg>
      <pc:sldChg chg="addSp delSp modSp mod">
        <pc:chgData name="Flowers, Joy Grace" userId="832c45d3-605c-46ed-a33c-e079c48cdcc7" providerId="ADAL" clId="{C0847B13-660B-413B-9B34-2219DCF0423B}" dt="2025-07-21T02:07:59.844" v="4956" actId="1076"/>
        <pc:sldMkLst>
          <pc:docMk/>
          <pc:sldMk cId="3811185129" sldId="450"/>
        </pc:sldMkLst>
        <pc:spChg chg="add mod">
          <ac:chgData name="Flowers, Joy Grace" userId="832c45d3-605c-46ed-a33c-e079c48cdcc7" providerId="ADAL" clId="{C0847B13-660B-413B-9B34-2219DCF0423B}" dt="2025-07-21T02:05:38.394" v="4925" actId="1076"/>
          <ac:spMkLst>
            <pc:docMk/>
            <pc:sldMk cId="3811185129" sldId="450"/>
            <ac:spMk id="2" creationId="{D47C4E7C-4DC4-FA29-5177-71CE6A000E63}"/>
          </ac:spMkLst>
        </pc:spChg>
        <pc:spChg chg="add">
          <ac:chgData name="Flowers, Joy Grace" userId="832c45d3-605c-46ed-a33c-e079c48cdcc7" providerId="ADAL" clId="{C0847B13-660B-413B-9B34-2219DCF0423B}" dt="2025-07-21T02:07:23.262" v="4939"/>
          <ac:spMkLst>
            <pc:docMk/>
            <pc:sldMk cId="3811185129" sldId="450"/>
            <ac:spMk id="5" creationId="{96025ED7-BBB4-C2E7-2AF8-75CB0CBF5449}"/>
          </ac:spMkLst>
        </pc:spChg>
        <pc:spChg chg="add mod">
          <ac:chgData name="Flowers, Joy Grace" userId="832c45d3-605c-46ed-a33c-e079c48cdcc7" providerId="ADAL" clId="{C0847B13-660B-413B-9B34-2219DCF0423B}" dt="2025-07-21T02:07:59.844" v="4956" actId="1076"/>
          <ac:spMkLst>
            <pc:docMk/>
            <pc:sldMk cId="3811185129" sldId="450"/>
            <ac:spMk id="6" creationId="{C633497B-3C58-2EC9-9AA3-3FDE89B248DB}"/>
          </ac:spMkLst>
        </pc:spChg>
        <pc:spChg chg="del">
          <ac:chgData name="Flowers, Joy Grace" userId="832c45d3-605c-46ed-a33c-e079c48cdcc7" providerId="ADAL" clId="{C0847B13-660B-413B-9B34-2219DCF0423B}" dt="2025-07-21T02:07:49.127" v="4948" actId="478"/>
          <ac:spMkLst>
            <pc:docMk/>
            <pc:sldMk cId="3811185129" sldId="450"/>
            <ac:spMk id="10" creationId="{5D6A312D-A118-781D-2181-98050315F20F}"/>
          </ac:spMkLst>
        </pc:spChg>
      </pc:sldChg>
      <pc:sldChg chg="addSp modSp">
        <pc:chgData name="Flowers, Joy Grace" userId="832c45d3-605c-46ed-a33c-e079c48cdcc7" providerId="ADAL" clId="{C0847B13-660B-413B-9B34-2219DCF0423B}" dt="2025-07-18T04:08:05.628" v="305"/>
        <pc:sldMkLst>
          <pc:docMk/>
          <pc:sldMk cId="3489766586" sldId="451"/>
        </pc:sldMkLst>
        <pc:spChg chg="add mod">
          <ac:chgData name="Flowers, Joy Grace" userId="832c45d3-605c-46ed-a33c-e079c48cdcc7" providerId="ADAL" clId="{C0847B13-660B-413B-9B34-2219DCF0423B}" dt="2025-07-18T04:08:05.628" v="305"/>
          <ac:spMkLst>
            <pc:docMk/>
            <pc:sldMk cId="3489766586" sldId="451"/>
            <ac:spMk id="2" creationId="{E8BCF9A5-7CFA-A4B6-B147-AAEF1C701E5B}"/>
          </ac:spMkLst>
        </pc:spChg>
        <pc:spChg chg="add mod">
          <ac:chgData name="Flowers, Joy Grace" userId="832c45d3-605c-46ed-a33c-e079c48cdcc7" providerId="ADAL" clId="{C0847B13-660B-413B-9B34-2219DCF0423B}" dt="2025-07-18T04:08:05.628" v="305"/>
          <ac:spMkLst>
            <pc:docMk/>
            <pc:sldMk cId="3489766586" sldId="451"/>
            <ac:spMk id="4" creationId="{B6CFEF7C-4DC8-3687-6A30-39FFFE5CFEBA}"/>
          </ac:spMkLst>
        </pc:spChg>
      </pc:sldChg>
      <pc:sldChg chg="addSp delSp modSp mod">
        <pc:chgData name="Flowers, Joy Grace" userId="832c45d3-605c-46ed-a33c-e079c48cdcc7" providerId="ADAL" clId="{C0847B13-660B-413B-9B34-2219DCF0423B}" dt="2025-07-21T20:54:26.530" v="6604" actId="478"/>
        <pc:sldMkLst>
          <pc:docMk/>
          <pc:sldMk cId="3593996264" sldId="452"/>
        </pc:sldMkLst>
        <pc:spChg chg="add mod">
          <ac:chgData name="Flowers, Joy Grace" userId="832c45d3-605c-46ed-a33c-e079c48cdcc7" providerId="ADAL" clId="{C0847B13-660B-413B-9B34-2219DCF0423B}" dt="2025-07-21T20:53:41.562" v="6593" actId="1076"/>
          <ac:spMkLst>
            <pc:docMk/>
            <pc:sldMk cId="3593996264" sldId="452"/>
            <ac:spMk id="2" creationId="{86160E38-766D-0F26-2B78-4CBECD644B55}"/>
          </ac:spMkLst>
        </pc:spChg>
        <pc:spChg chg="mod">
          <ac:chgData name="Flowers, Joy Grace" userId="832c45d3-605c-46ed-a33c-e079c48cdcc7" providerId="ADAL" clId="{C0847B13-660B-413B-9B34-2219DCF0423B}" dt="2025-07-21T20:54:19.012" v="6602" actId="1076"/>
          <ac:spMkLst>
            <pc:docMk/>
            <pc:sldMk cId="3593996264" sldId="452"/>
            <ac:spMk id="4" creationId="{F7F58A50-0D53-44B7-E6CA-B795DCA68D73}"/>
          </ac:spMkLst>
        </pc:spChg>
        <pc:spChg chg="add mod">
          <ac:chgData name="Flowers, Joy Grace" userId="832c45d3-605c-46ed-a33c-e079c48cdcc7" providerId="ADAL" clId="{C0847B13-660B-413B-9B34-2219DCF0423B}" dt="2025-07-21T20:53:48.426" v="6595" actId="14100"/>
          <ac:spMkLst>
            <pc:docMk/>
            <pc:sldMk cId="3593996264" sldId="452"/>
            <ac:spMk id="5" creationId="{BE5405A8-F3F8-6F8A-296A-873E19997219}"/>
          </ac:spMkLst>
        </pc:spChg>
        <pc:spChg chg="add mod">
          <ac:chgData name="Flowers, Joy Grace" userId="832c45d3-605c-46ed-a33c-e079c48cdcc7" providerId="ADAL" clId="{C0847B13-660B-413B-9B34-2219DCF0423B}" dt="2025-07-21T20:54:01.820" v="6599" actId="14100"/>
          <ac:spMkLst>
            <pc:docMk/>
            <pc:sldMk cId="3593996264" sldId="452"/>
            <ac:spMk id="6" creationId="{5712B5D9-0237-A436-E0BD-71222488CF8E}"/>
          </ac:spMkLst>
        </pc:spChg>
        <pc:spChg chg="del mod">
          <ac:chgData name="Flowers, Joy Grace" userId="832c45d3-605c-46ed-a33c-e079c48cdcc7" providerId="ADAL" clId="{C0847B13-660B-413B-9B34-2219DCF0423B}" dt="2025-07-21T20:54:26.530" v="6604" actId="478"/>
          <ac:spMkLst>
            <pc:docMk/>
            <pc:sldMk cId="3593996264" sldId="452"/>
            <ac:spMk id="7" creationId="{CAD12202-DC46-4781-76C0-3661B8BA87F9}"/>
          </ac:spMkLst>
        </pc:spChg>
        <pc:picChg chg="mod ord">
          <ac:chgData name="Flowers, Joy Grace" userId="832c45d3-605c-46ed-a33c-e079c48cdcc7" providerId="ADAL" clId="{C0847B13-660B-413B-9B34-2219DCF0423B}" dt="2025-07-21T20:53:04.876" v="6586" actId="14100"/>
          <ac:picMkLst>
            <pc:docMk/>
            <pc:sldMk cId="3593996264" sldId="452"/>
            <ac:picMk id="11" creationId="{17253199-3DD9-D121-D2C2-1A3D44ADA12A}"/>
          </ac:picMkLst>
        </pc:picChg>
      </pc:sldChg>
      <pc:sldChg chg="addSp delSp modSp mod modAnim">
        <pc:chgData name="Flowers, Joy Grace" userId="832c45d3-605c-46ed-a33c-e079c48cdcc7" providerId="ADAL" clId="{C0847B13-660B-413B-9B34-2219DCF0423B}" dt="2025-07-21T21:09:13.604" v="6649" actId="478"/>
        <pc:sldMkLst>
          <pc:docMk/>
          <pc:sldMk cId="4044946534" sldId="453"/>
        </pc:sldMkLst>
        <pc:spChg chg="add mod ord">
          <ac:chgData name="Flowers, Joy Grace" userId="832c45d3-605c-46ed-a33c-e079c48cdcc7" providerId="ADAL" clId="{C0847B13-660B-413B-9B34-2219DCF0423B}" dt="2025-07-21T17:59:41.390" v="5733" actId="1076"/>
          <ac:spMkLst>
            <pc:docMk/>
            <pc:sldMk cId="4044946534" sldId="453"/>
            <ac:spMk id="4" creationId="{F3692F0E-9EE4-4176-DBA4-D4AFB71CA3EC}"/>
          </ac:spMkLst>
        </pc:spChg>
        <pc:spChg chg="del mod">
          <ac:chgData name="Flowers, Joy Grace" userId="832c45d3-605c-46ed-a33c-e079c48cdcc7" providerId="ADAL" clId="{C0847B13-660B-413B-9B34-2219DCF0423B}" dt="2025-07-21T21:09:13.604" v="6649" actId="478"/>
          <ac:spMkLst>
            <pc:docMk/>
            <pc:sldMk cId="4044946534" sldId="453"/>
            <ac:spMk id="6" creationId="{5C7886B9-C4FE-EB42-D102-D5E7DF593A4D}"/>
          </ac:spMkLst>
        </pc:spChg>
        <pc:spChg chg="add mod">
          <ac:chgData name="Flowers, Joy Grace" userId="832c45d3-605c-46ed-a33c-e079c48cdcc7" providerId="ADAL" clId="{C0847B13-660B-413B-9B34-2219DCF0423B}" dt="2025-07-21T21:09:11.319" v="6648" actId="1076"/>
          <ac:spMkLst>
            <pc:docMk/>
            <pc:sldMk cId="4044946534" sldId="453"/>
            <ac:spMk id="7" creationId="{64B49D71-FCB5-9232-D75D-B65824812D88}"/>
          </ac:spMkLst>
        </pc:spChg>
        <pc:picChg chg="mod">
          <ac:chgData name="Flowers, Joy Grace" userId="832c45d3-605c-46ed-a33c-e079c48cdcc7" providerId="ADAL" clId="{C0847B13-660B-413B-9B34-2219DCF0423B}" dt="2025-07-21T18:02:27.920" v="5830" actId="1076"/>
          <ac:picMkLst>
            <pc:docMk/>
            <pc:sldMk cId="4044946534" sldId="453"/>
            <ac:picMk id="5" creationId="{1E257E05-542D-9563-3393-9A7B2BA386A4}"/>
          </ac:picMkLst>
        </pc:picChg>
        <pc:picChg chg="mod">
          <ac:chgData name="Flowers, Joy Grace" userId="832c45d3-605c-46ed-a33c-e079c48cdcc7" providerId="ADAL" clId="{C0847B13-660B-413B-9B34-2219DCF0423B}" dt="2025-07-20T22:18:08.661" v="1458" actId="1076"/>
          <ac:picMkLst>
            <pc:docMk/>
            <pc:sldMk cId="4044946534" sldId="453"/>
            <ac:picMk id="9" creationId="{82DBF28E-0630-3241-2243-64F1EE5575C9}"/>
          </ac:picMkLst>
        </pc:picChg>
      </pc:sldChg>
      <pc:sldChg chg="del">
        <pc:chgData name="Flowers, Joy Grace" userId="832c45d3-605c-46ed-a33c-e079c48cdcc7" providerId="ADAL" clId="{C0847B13-660B-413B-9B34-2219DCF0423B}" dt="2025-07-18T03:54:46.067" v="1" actId="47"/>
        <pc:sldMkLst>
          <pc:docMk/>
          <pc:sldMk cId="2653897496" sldId="454"/>
        </pc:sldMkLst>
      </pc:sldChg>
      <pc:sldChg chg="addSp delSp modSp mod modNotesTx">
        <pc:chgData name="Flowers, Joy Grace" userId="832c45d3-605c-46ed-a33c-e079c48cdcc7" providerId="ADAL" clId="{C0847B13-660B-413B-9B34-2219DCF0423B}" dt="2025-07-21T22:40:31.187" v="7642" actId="20577"/>
        <pc:sldMkLst>
          <pc:docMk/>
          <pc:sldMk cId="2313474801" sldId="455"/>
        </pc:sldMkLst>
        <pc:spChg chg="mod">
          <ac:chgData name="Flowers, Joy Grace" userId="832c45d3-605c-46ed-a33c-e079c48cdcc7" providerId="ADAL" clId="{C0847B13-660B-413B-9B34-2219DCF0423B}" dt="2025-07-21T22:40:31.187" v="7642" actId="20577"/>
          <ac:spMkLst>
            <pc:docMk/>
            <pc:sldMk cId="2313474801" sldId="455"/>
            <ac:spMk id="2" creationId="{57B5B7DA-D825-0E54-0B1C-9D14AFC559E3}"/>
          </ac:spMkLst>
        </pc:spChg>
        <pc:spChg chg="add del mod">
          <ac:chgData name="Flowers, Joy Grace" userId="832c45d3-605c-46ed-a33c-e079c48cdcc7" providerId="ADAL" clId="{C0847B13-660B-413B-9B34-2219DCF0423B}" dt="2025-07-21T22:35:14.139" v="7265" actId="478"/>
          <ac:spMkLst>
            <pc:docMk/>
            <pc:sldMk cId="2313474801" sldId="455"/>
            <ac:spMk id="4" creationId="{21148B46-4B25-E39D-2E34-37CF0C9A0093}"/>
          </ac:spMkLst>
        </pc:spChg>
        <pc:spChg chg="add mod">
          <ac:chgData name="Flowers, Joy Grace" userId="832c45d3-605c-46ed-a33c-e079c48cdcc7" providerId="ADAL" clId="{C0847B13-660B-413B-9B34-2219DCF0423B}" dt="2025-07-18T04:08:42.304" v="315"/>
          <ac:spMkLst>
            <pc:docMk/>
            <pc:sldMk cId="2313474801" sldId="455"/>
            <ac:spMk id="5" creationId="{7B8D6821-DD7A-B0B3-5A1E-0EB05A44D4F9}"/>
          </ac:spMkLst>
        </pc:spChg>
        <pc:spChg chg="add mod">
          <ac:chgData name="Flowers, Joy Grace" userId="832c45d3-605c-46ed-a33c-e079c48cdcc7" providerId="ADAL" clId="{C0847B13-660B-413B-9B34-2219DCF0423B}" dt="2025-07-18T04:08:42.304" v="315"/>
          <ac:spMkLst>
            <pc:docMk/>
            <pc:sldMk cId="2313474801" sldId="455"/>
            <ac:spMk id="6" creationId="{6663D796-2AEB-F459-6A85-EF28FCCA29BB}"/>
          </ac:spMkLst>
        </pc:spChg>
        <pc:spChg chg="mod">
          <ac:chgData name="Flowers, Joy Grace" userId="832c45d3-605c-46ed-a33c-e079c48cdcc7" providerId="ADAL" clId="{C0847B13-660B-413B-9B34-2219DCF0423B}" dt="2025-07-18T03:56:51.738" v="168" actId="207"/>
          <ac:spMkLst>
            <pc:docMk/>
            <pc:sldMk cId="2313474801" sldId="455"/>
            <ac:spMk id="12" creationId="{C0196E20-DAF7-8DD5-DDF0-3270C1B6B8DE}"/>
          </ac:spMkLst>
        </pc:spChg>
        <pc:picChg chg="add mod">
          <ac:chgData name="Flowers, Joy Grace" userId="832c45d3-605c-46ed-a33c-e079c48cdcc7" providerId="ADAL" clId="{C0847B13-660B-413B-9B34-2219DCF0423B}" dt="2025-07-21T22:35:16.274" v="7266" actId="1076"/>
          <ac:picMkLst>
            <pc:docMk/>
            <pc:sldMk cId="2313474801" sldId="455"/>
            <ac:picMk id="8" creationId="{D912FAA3-1082-799C-D14F-062A9A6347FF}"/>
          </ac:picMkLst>
        </pc:picChg>
      </pc:sldChg>
      <pc:sldChg chg="del">
        <pc:chgData name="Flowers, Joy Grace" userId="832c45d3-605c-46ed-a33c-e079c48cdcc7" providerId="ADAL" clId="{C0847B13-660B-413B-9B34-2219DCF0423B}" dt="2025-07-18T03:54:47.346" v="2" actId="47"/>
        <pc:sldMkLst>
          <pc:docMk/>
          <pc:sldMk cId="828054428" sldId="456"/>
        </pc:sldMkLst>
      </pc:sldChg>
      <pc:sldChg chg="addSp delSp modSp mod">
        <pc:chgData name="Flowers, Joy Grace" userId="832c45d3-605c-46ed-a33c-e079c48cdcc7" providerId="ADAL" clId="{C0847B13-660B-413B-9B34-2219DCF0423B}" dt="2025-07-21T21:08:00.378" v="6644" actId="1076"/>
        <pc:sldMkLst>
          <pc:docMk/>
          <pc:sldMk cId="786099410" sldId="457"/>
        </pc:sldMkLst>
        <pc:spChg chg="add mod">
          <ac:chgData name="Flowers, Joy Grace" userId="832c45d3-605c-46ed-a33c-e079c48cdcc7" providerId="ADAL" clId="{C0847B13-660B-413B-9B34-2219DCF0423B}" dt="2025-07-18T04:08:18.014" v="309"/>
          <ac:spMkLst>
            <pc:docMk/>
            <pc:sldMk cId="786099410" sldId="457"/>
            <ac:spMk id="2" creationId="{BE3D24E7-F040-7BC0-12B4-F4597B21D850}"/>
          </ac:spMkLst>
        </pc:spChg>
        <pc:spChg chg="add mod">
          <ac:chgData name="Flowers, Joy Grace" userId="832c45d3-605c-46ed-a33c-e079c48cdcc7" providerId="ADAL" clId="{C0847B13-660B-413B-9B34-2219DCF0423B}" dt="2025-07-18T04:08:18.014" v="309"/>
          <ac:spMkLst>
            <pc:docMk/>
            <pc:sldMk cId="786099410" sldId="457"/>
            <ac:spMk id="4" creationId="{F0E10648-54AF-1515-6E6D-F4F00ABAAF18}"/>
          </ac:spMkLst>
        </pc:spChg>
        <pc:spChg chg="add mod">
          <ac:chgData name="Flowers, Joy Grace" userId="832c45d3-605c-46ed-a33c-e079c48cdcc7" providerId="ADAL" clId="{C0847B13-660B-413B-9B34-2219DCF0423B}" dt="2025-07-21T21:08:00.378" v="6644" actId="1076"/>
          <ac:spMkLst>
            <pc:docMk/>
            <pc:sldMk cId="786099410" sldId="457"/>
            <ac:spMk id="5" creationId="{D23309C9-A217-F8A9-0B94-8FD396FC0F44}"/>
          </ac:spMkLst>
        </pc:spChg>
        <pc:spChg chg="del">
          <ac:chgData name="Flowers, Joy Grace" userId="832c45d3-605c-46ed-a33c-e079c48cdcc7" providerId="ADAL" clId="{C0847B13-660B-413B-9B34-2219DCF0423B}" dt="2025-07-21T21:07:56.993" v="6643" actId="478"/>
          <ac:spMkLst>
            <pc:docMk/>
            <pc:sldMk cId="786099410" sldId="457"/>
            <ac:spMk id="7" creationId="{BEE3656D-AA5C-B30A-1220-85C6CE0EA9B4}"/>
          </ac:spMkLst>
        </pc:spChg>
        <pc:spChg chg="mod">
          <ac:chgData name="Flowers, Joy Grace" userId="832c45d3-605c-46ed-a33c-e079c48cdcc7" providerId="ADAL" clId="{C0847B13-660B-413B-9B34-2219DCF0423B}" dt="2025-07-18T04:08:16.658" v="308" actId="1076"/>
          <ac:spMkLst>
            <pc:docMk/>
            <pc:sldMk cId="786099410" sldId="457"/>
            <ac:spMk id="13" creationId="{B6C0BEEE-FE54-D5D8-B12A-96044722E44A}"/>
          </ac:spMkLst>
        </pc:spChg>
      </pc:sldChg>
      <pc:sldChg chg="del">
        <pc:chgData name="Flowers, Joy Grace" userId="832c45d3-605c-46ed-a33c-e079c48cdcc7" providerId="ADAL" clId="{C0847B13-660B-413B-9B34-2219DCF0423B}" dt="2025-07-18T03:56:33.918" v="164" actId="47"/>
        <pc:sldMkLst>
          <pc:docMk/>
          <pc:sldMk cId="3336144545" sldId="458"/>
        </pc:sldMkLst>
      </pc:sldChg>
      <pc:sldChg chg="del">
        <pc:chgData name="Flowers, Joy Grace" userId="832c45d3-605c-46ed-a33c-e079c48cdcc7" providerId="ADAL" clId="{C0847B13-660B-413B-9B34-2219DCF0423B}" dt="2025-07-18T03:56:37.177" v="165" actId="47"/>
        <pc:sldMkLst>
          <pc:docMk/>
          <pc:sldMk cId="1171696900" sldId="459"/>
        </pc:sldMkLst>
      </pc:sldChg>
      <pc:sldChg chg="addSp modSp mod modAnim">
        <pc:chgData name="Flowers, Joy Grace" userId="832c45d3-605c-46ed-a33c-e079c48cdcc7" providerId="ADAL" clId="{C0847B13-660B-413B-9B34-2219DCF0423B}" dt="2025-07-20T19:00:16.299" v="457"/>
        <pc:sldMkLst>
          <pc:docMk/>
          <pc:sldMk cId="335662734" sldId="460"/>
        </pc:sldMkLst>
        <pc:cxnChg chg="add mod">
          <ac:chgData name="Flowers, Joy Grace" userId="832c45d3-605c-46ed-a33c-e079c48cdcc7" providerId="ADAL" clId="{C0847B13-660B-413B-9B34-2219DCF0423B}" dt="2025-07-20T19:00:13.010" v="456" actId="208"/>
          <ac:cxnSpMkLst>
            <pc:docMk/>
            <pc:sldMk cId="335662734" sldId="460"/>
            <ac:cxnSpMk id="8" creationId="{29999524-F8F7-52D5-AD0D-F0940D2952E6}"/>
          </ac:cxnSpMkLst>
        </pc:cxnChg>
      </pc:sldChg>
      <pc:sldChg chg="addSp delSp modSp mod">
        <pc:chgData name="Flowers, Joy Grace" userId="832c45d3-605c-46ed-a33c-e079c48cdcc7" providerId="ADAL" clId="{C0847B13-660B-413B-9B34-2219DCF0423B}" dt="2025-07-20T21:39:02.270" v="1372"/>
        <pc:sldMkLst>
          <pc:docMk/>
          <pc:sldMk cId="3043971384" sldId="461"/>
        </pc:sldMkLst>
        <pc:grpChg chg="del mod">
          <ac:chgData name="Flowers, Joy Grace" userId="832c45d3-605c-46ed-a33c-e079c48cdcc7" providerId="ADAL" clId="{C0847B13-660B-413B-9B34-2219DCF0423B}" dt="2025-07-20T21:38:51.812" v="1367"/>
          <ac:grpSpMkLst>
            <pc:docMk/>
            <pc:sldMk cId="3043971384" sldId="461"/>
            <ac:grpSpMk id="5" creationId="{1DE6375B-7CEF-96E1-03B9-8B769C160DAE}"/>
          </ac:grpSpMkLst>
        </pc:grpChg>
        <pc:grpChg chg="mod">
          <ac:chgData name="Flowers, Joy Grace" userId="832c45d3-605c-46ed-a33c-e079c48cdcc7" providerId="ADAL" clId="{C0847B13-660B-413B-9B34-2219DCF0423B}" dt="2025-07-20T21:38:51.812" v="1367"/>
          <ac:grpSpMkLst>
            <pc:docMk/>
            <pc:sldMk cId="3043971384" sldId="461"/>
            <ac:grpSpMk id="8" creationId="{DECAE073-9563-A1D1-2DE4-426E9ACECADE}"/>
          </ac:grpSpMkLst>
        </pc:grpChg>
        <pc:grpChg chg="mod">
          <ac:chgData name="Flowers, Joy Grace" userId="832c45d3-605c-46ed-a33c-e079c48cdcc7" providerId="ADAL" clId="{C0847B13-660B-413B-9B34-2219DCF0423B}" dt="2025-07-20T21:39:02.270" v="1372"/>
          <ac:grpSpMkLst>
            <pc:docMk/>
            <pc:sldMk cId="3043971384" sldId="461"/>
            <ac:grpSpMk id="13" creationId="{EB4FC45C-C507-91A3-DE5D-CC78CCB48CAF}"/>
          </ac:grpSpMkLst>
        </pc:grpChg>
        <pc:inkChg chg="add mod">
          <ac:chgData name="Flowers, Joy Grace" userId="832c45d3-605c-46ed-a33c-e079c48cdcc7" providerId="ADAL" clId="{C0847B13-660B-413B-9B34-2219DCF0423B}" dt="2025-07-20T21:38:51.812" v="1367"/>
          <ac:inkMkLst>
            <pc:docMk/>
            <pc:sldMk cId="3043971384" sldId="461"/>
            <ac:inkMk id="2" creationId="{8DEF577F-77F1-76B5-EAAB-348AE27BAA9A}"/>
          </ac:inkMkLst>
        </pc:inkChg>
        <pc:inkChg chg="add mod">
          <ac:chgData name="Flowers, Joy Grace" userId="832c45d3-605c-46ed-a33c-e079c48cdcc7" providerId="ADAL" clId="{C0847B13-660B-413B-9B34-2219DCF0423B}" dt="2025-07-20T21:38:51.812" v="1367"/>
          <ac:inkMkLst>
            <pc:docMk/>
            <pc:sldMk cId="3043971384" sldId="461"/>
            <ac:inkMk id="4" creationId="{C4FF397E-CEE6-5C8B-6DE0-B19D6A7E3BAE}"/>
          </ac:inkMkLst>
        </pc:inkChg>
        <pc:inkChg chg="add mod">
          <ac:chgData name="Flowers, Joy Grace" userId="832c45d3-605c-46ed-a33c-e079c48cdcc7" providerId="ADAL" clId="{C0847B13-660B-413B-9B34-2219DCF0423B}" dt="2025-07-20T21:38:51.812" v="1367"/>
          <ac:inkMkLst>
            <pc:docMk/>
            <pc:sldMk cId="3043971384" sldId="461"/>
            <ac:inkMk id="6" creationId="{5E69C2E1-ED50-540D-9A95-080F58E614D9}"/>
          </ac:inkMkLst>
        </pc:inkChg>
        <pc:inkChg chg="add mod">
          <ac:chgData name="Flowers, Joy Grace" userId="832c45d3-605c-46ed-a33c-e079c48cdcc7" providerId="ADAL" clId="{C0847B13-660B-413B-9B34-2219DCF0423B}" dt="2025-07-20T21:39:02.270" v="1372"/>
          <ac:inkMkLst>
            <pc:docMk/>
            <pc:sldMk cId="3043971384" sldId="461"/>
            <ac:inkMk id="9" creationId="{E0A59206-1109-C87C-2EC8-D05BB32C0FA8}"/>
          </ac:inkMkLst>
        </pc:inkChg>
        <pc:inkChg chg="add mod">
          <ac:chgData name="Flowers, Joy Grace" userId="832c45d3-605c-46ed-a33c-e079c48cdcc7" providerId="ADAL" clId="{C0847B13-660B-413B-9B34-2219DCF0423B}" dt="2025-07-20T21:39:02.270" v="1372"/>
          <ac:inkMkLst>
            <pc:docMk/>
            <pc:sldMk cId="3043971384" sldId="461"/>
            <ac:inkMk id="10" creationId="{23B5440C-053F-C9DA-7670-B36423FA1DEA}"/>
          </ac:inkMkLst>
        </pc:inkChg>
        <pc:inkChg chg="add mod">
          <ac:chgData name="Flowers, Joy Grace" userId="832c45d3-605c-46ed-a33c-e079c48cdcc7" providerId="ADAL" clId="{C0847B13-660B-413B-9B34-2219DCF0423B}" dt="2025-07-20T21:39:02.270" v="1372"/>
          <ac:inkMkLst>
            <pc:docMk/>
            <pc:sldMk cId="3043971384" sldId="461"/>
            <ac:inkMk id="11" creationId="{7D36E205-8C09-8DA1-6353-8A88CAEC32C4}"/>
          </ac:inkMkLst>
        </pc:inkChg>
        <pc:inkChg chg="add mod">
          <ac:chgData name="Flowers, Joy Grace" userId="832c45d3-605c-46ed-a33c-e079c48cdcc7" providerId="ADAL" clId="{C0847B13-660B-413B-9B34-2219DCF0423B}" dt="2025-07-20T21:39:02.270" v="1372"/>
          <ac:inkMkLst>
            <pc:docMk/>
            <pc:sldMk cId="3043971384" sldId="461"/>
            <ac:inkMk id="12" creationId="{65BB79EC-C696-6DB6-22D3-7FDCCBC927D0}"/>
          </ac:inkMkLst>
        </pc:inkChg>
      </pc:sldChg>
      <pc:sldChg chg="addSp modSp mod">
        <pc:chgData name="Flowers, Joy Grace" userId="832c45d3-605c-46ed-a33c-e079c48cdcc7" providerId="ADAL" clId="{C0847B13-660B-413B-9B34-2219DCF0423B}" dt="2025-07-21T01:04:13.241" v="3130"/>
        <pc:sldMkLst>
          <pc:docMk/>
          <pc:sldMk cId="2151726485" sldId="462"/>
        </pc:sldMkLst>
        <pc:grpChg chg="mod">
          <ac:chgData name="Flowers, Joy Grace" userId="832c45d3-605c-46ed-a33c-e079c48cdcc7" providerId="ADAL" clId="{C0847B13-660B-413B-9B34-2219DCF0423B}" dt="2025-07-20T21:39:37.565" v="1377"/>
          <ac:grpSpMkLst>
            <pc:docMk/>
            <pc:sldMk cId="2151726485" sldId="462"/>
            <ac:grpSpMk id="7" creationId="{6CF759E7-A5B7-11F2-A46A-0DCDE725CF46}"/>
          </ac:grpSpMkLst>
        </pc:grpChg>
        <pc:grpChg chg="mod">
          <ac:chgData name="Flowers, Joy Grace" userId="832c45d3-605c-46ed-a33c-e079c48cdcc7" providerId="ADAL" clId="{C0847B13-660B-413B-9B34-2219DCF0423B}" dt="2025-07-20T21:39:40.939" v="1382"/>
          <ac:grpSpMkLst>
            <pc:docMk/>
            <pc:sldMk cId="2151726485" sldId="462"/>
            <ac:grpSpMk id="13" creationId="{5CBB2360-C0B9-34F3-EC68-A8E41D6578DB}"/>
          </ac:grpSpMkLst>
        </pc:grpChg>
        <pc:grpChg chg="mod">
          <ac:chgData name="Flowers, Joy Grace" userId="832c45d3-605c-46ed-a33c-e079c48cdcc7" providerId="ADAL" clId="{C0847B13-660B-413B-9B34-2219DCF0423B}" dt="2025-07-20T21:39:49.288" v="1387"/>
          <ac:grpSpMkLst>
            <pc:docMk/>
            <pc:sldMk cId="2151726485" sldId="462"/>
            <ac:grpSpMk id="18" creationId="{A04E98D3-B5A6-F722-DD4D-D1E8B844066F}"/>
          </ac:grpSpMkLst>
        </pc:grpChg>
        <pc:grpChg chg="mod">
          <ac:chgData name="Flowers, Joy Grace" userId="832c45d3-605c-46ed-a33c-e079c48cdcc7" providerId="ADAL" clId="{C0847B13-660B-413B-9B34-2219DCF0423B}" dt="2025-07-20T21:40:08.162" v="1400"/>
          <ac:grpSpMkLst>
            <pc:docMk/>
            <pc:sldMk cId="2151726485" sldId="462"/>
            <ac:grpSpMk id="31" creationId="{916718C2-2B40-39B4-5911-763FFCDD5A2E}"/>
          </ac:grpSpMkLst>
        </pc:grpChg>
        <pc:grpChg chg="mod">
          <ac:chgData name="Flowers, Joy Grace" userId="832c45d3-605c-46ed-a33c-e079c48cdcc7" providerId="ADAL" clId="{C0847B13-660B-413B-9B34-2219DCF0423B}" dt="2025-07-20T21:40:08.162" v="1400"/>
          <ac:grpSpMkLst>
            <pc:docMk/>
            <pc:sldMk cId="2151726485" sldId="462"/>
            <ac:grpSpMk id="32" creationId="{C16C8E4B-8E16-AA17-6C99-4136CD378F63}"/>
          </ac:grpSpMkLst>
        </pc:grpChg>
        <pc:grpChg chg="mod">
          <ac:chgData name="Flowers, Joy Grace" userId="832c45d3-605c-46ed-a33c-e079c48cdcc7" providerId="ADAL" clId="{C0847B13-660B-413B-9B34-2219DCF0423B}" dt="2025-07-20T21:40:08.162" v="1400"/>
          <ac:grpSpMkLst>
            <pc:docMk/>
            <pc:sldMk cId="2151726485" sldId="462"/>
            <ac:grpSpMk id="33" creationId="{6308904E-8388-77C0-7C64-03473347FBE6}"/>
          </ac:grpSpMkLst>
        </pc:grpChg>
        <pc:grpChg chg="mod">
          <ac:chgData name="Flowers, Joy Grace" userId="832c45d3-605c-46ed-a33c-e079c48cdcc7" providerId="ADAL" clId="{C0847B13-660B-413B-9B34-2219DCF0423B}" dt="2025-07-21T01:04:13.241" v="3130"/>
          <ac:grpSpMkLst>
            <pc:docMk/>
            <pc:sldMk cId="2151726485" sldId="462"/>
            <ac:grpSpMk id="38" creationId="{2ACA92D2-2341-BAE6-99E9-0D8A4A605D28}"/>
          </ac:grpSpMkLst>
        </pc:grpChg>
        <pc:inkChg chg="add mod">
          <ac:chgData name="Flowers, Joy Grace" userId="832c45d3-605c-46ed-a33c-e079c48cdcc7" providerId="ADAL" clId="{C0847B13-660B-413B-9B34-2219DCF0423B}" dt="2025-07-20T21:39:37.565" v="1377"/>
          <ac:inkMkLst>
            <pc:docMk/>
            <pc:sldMk cId="2151726485" sldId="462"/>
            <ac:inkMk id="2" creationId="{B8203B82-79C1-52FE-571C-7E6C351AC25C}"/>
          </ac:inkMkLst>
        </pc:inkChg>
        <pc:inkChg chg="add mod">
          <ac:chgData name="Flowers, Joy Grace" userId="832c45d3-605c-46ed-a33c-e079c48cdcc7" providerId="ADAL" clId="{C0847B13-660B-413B-9B34-2219DCF0423B}" dt="2025-07-20T21:39:37.565" v="1377"/>
          <ac:inkMkLst>
            <pc:docMk/>
            <pc:sldMk cId="2151726485" sldId="462"/>
            <ac:inkMk id="4" creationId="{1D935EB6-5974-44BA-42C3-6B5AA75BE131}"/>
          </ac:inkMkLst>
        </pc:inkChg>
        <pc:inkChg chg="add mod">
          <ac:chgData name="Flowers, Joy Grace" userId="832c45d3-605c-46ed-a33c-e079c48cdcc7" providerId="ADAL" clId="{C0847B13-660B-413B-9B34-2219DCF0423B}" dt="2025-07-20T21:39:37.565" v="1377"/>
          <ac:inkMkLst>
            <pc:docMk/>
            <pc:sldMk cId="2151726485" sldId="462"/>
            <ac:inkMk id="5" creationId="{2BEACC1E-E36E-0458-90A8-BA1ADE12E7D1}"/>
          </ac:inkMkLst>
        </pc:inkChg>
        <pc:inkChg chg="add mod">
          <ac:chgData name="Flowers, Joy Grace" userId="832c45d3-605c-46ed-a33c-e079c48cdcc7" providerId="ADAL" clId="{C0847B13-660B-413B-9B34-2219DCF0423B}" dt="2025-07-20T21:39:37.565" v="1377"/>
          <ac:inkMkLst>
            <pc:docMk/>
            <pc:sldMk cId="2151726485" sldId="462"/>
            <ac:inkMk id="6" creationId="{5556AB76-F971-34FF-37EF-28F387D208A9}"/>
          </ac:inkMkLst>
        </pc:inkChg>
        <pc:inkChg chg="add mod">
          <ac:chgData name="Flowers, Joy Grace" userId="832c45d3-605c-46ed-a33c-e079c48cdcc7" providerId="ADAL" clId="{C0847B13-660B-413B-9B34-2219DCF0423B}" dt="2025-07-20T21:39:40.939" v="1382"/>
          <ac:inkMkLst>
            <pc:docMk/>
            <pc:sldMk cId="2151726485" sldId="462"/>
            <ac:inkMk id="8" creationId="{7EDD3644-C47C-0729-A274-F5C5A33B9838}"/>
          </ac:inkMkLst>
        </pc:inkChg>
        <pc:inkChg chg="add mod">
          <ac:chgData name="Flowers, Joy Grace" userId="832c45d3-605c-46ed-a33c-e079c48cdcc7" providerId="ADAL" clId="{C0847B13-660B-413B-9B34-2219DCF0423B}" dt="2025-07-20T21:39:40.939" v="1382"/>
          <ac:inkMkLst>
            <pc:docMk/>
            <pc:sldMk cId="2151726485" sldId="462"/>
            <ac:inkMk id="10" creationId="{1D79F74C-69D1-8AEE-E0CB-ED13671DF5BC}"/>
          </ac:inkMkLst>
        </pc:inkChg>
        <pc:inkChg chg="add mod">
          <ac:chgData name="Flowers, Joy Grace" userId="832c45d3-605c-46ed-a33c-e079c48cdcc7" providerId="ADAL" clId="{C0847B13-660B-413B-9B34-2219DCF0423B}" dt="2025-07-20T21:39:40.939" v="1382"/>
          <ac:inkMkLst>
            <pc:docMk/>
            <pc:sldMk cId="2151726485" sldId="462"/>
            <ac:inkMk id="11" creationId="{A120FD58-3C24-F480-3927-3EEB3AF34711}"/>
          </ac:inkMkLst>
        </pc:inkChg>
        <pc:inkChg chg="add mod">
          <ac:chgData name="Flowers, Joy Grace" userId="832c45d3-605c-46ed-a33c-e079c48cdcc7" providerId="ADAL" clId="{C0847B13-660B-413B-9B34-2219DCF0423B}" dt="2025-07-20T21:39:40.939" v="1382"/>
          <ac:inkMkLst>
            <pc:docMk/>
            <pc:sldMk cId="2151726485" sldId="462"/>
            <ac:inkMk id="12" creationId="{812923AD-06A9-9117-440F-901931E8A7F9}"/>
          </ac:inkMkLst>
        </pc:inkChg>
        <pc:inkChg chg="add mod">
          <ac:chgData name="Flowers, Joy Grace" userId="832c45d3-605c-46ed-a33c-e079c48cdcc7" providerId="ADAL" clId="{C0847B13-660B-413B-9B34-2219DCF0423B}" dt="2025-07-20T21:39:49.288" v="1387"/>
          <ac:inkMkLst>
            <pc:docMk/>
            <pc:sldMk cId="2151726485" sldId="462"/>
            <ac:inkMk id="14" creationId="{38D6CDFE-BA8E-2DE4-8B1A-963AE89DA920}"/>
          </ac:inkMkLst>
        </pc:inkChg>
        <pc:inkChg chg="add mod">
          <ac:chgData name="Flowers, Joy Grace" userId="832c45d3-605c-46ed-a33c-e079c48cdcc7" providerId="ADAL" clId="{C0847B13-660B-413B-9B34-2219DCF0423B}" dt="2025-07-20T21:39:49.288" v="1387"/>
          <ac:inkMkLst>
            <pc:docMk/>
            <pc:sldMk cId="2151726485" sldId="462"/>
            <ac:inkMk id="15" creationId="{7C8E73F0-E255-4E1D-F2CC-489F89713FCD}"/>
          </ac:inkMkLst>
        </pc:inkChg>
        <pc:inkChg chg="add mod">
          <ac:chgData name="Flowers, Joy Grace" userId="832c45d3-605c-46ed-a33c-e079c48cdcc7" providerId="ADAL" clId="{C0847B13-660B-413B-9B34-2219DCF0423B}" dt="2025-07-20T21:39:49.288" v="1387"/>
          <ac:inkMkLst>
            <pc:docMk/>
            <pc:sldMk cId="2151726485" sldId="462"/>
            <ac:inkMk id="16" creationId="{C59049B3-71BC-C221-4CA3-BDFE2DFFBCF0}"/>
          </ac:inkMkLst>
        </pc:inkChg>
        <pc:inkChg chg="add mod">
          <ac:chgData name="Flowers, Joy Grace" userId="832c45d3-605c-46ed-a33c-e079c48cdcc7" providerId="ADAL" clId="{C0847B13-660B-413B-9B34-2219DCF0423B}" dt="2025-07-20T21:39:49.288" v="1387"/>
          <ac:inkMkLst>
            <pc:docMk/>
            <pc:sldMk cId="2151726485" sldId="462"/>
            <ac:inkMk id="17" creationId="{05AE1345-1579-93A5-1F32-6CAAA1794867}"/>
          </ac:inkMkLst>
        </pc:inkChg>
        <pc:inkChg chg="add">
          <ac:chgData name="Flowers, Joy Grace" userId="832c45d3-605c-46ed-a33c-e079c48cdcc7" providerId="ADAL" clId="{C0847B13-660B-413B-9B34-2219DCF0423B}" dt="2025-07-20T21:39:57.144" v="1388" actId="9405"/>
          <ac:inkMkLst>
            <pc:docMk/>
            <pc:sldMk cId="2151726485" sldId="462"/>
            <ac:inkMk id="19" creationId="{8C9E10DB-DEBD-47F3-9C68-357016069DF8}"/>
          </ac:inkMkLst>
        </pc:inkChg>
        <pc:inkChg chg="add">
          <ac:chgData name="Flowers, Joy Grace" userId="832c45d3-605c-46ed-a33c-e079c48cdcc7" providerId="ADAL" clId="{C0847B13-660B-413B-9B34-2219DCF0423B}" dt="2025-07-20T21:39:57.908" v="1389" actId="9405"/>
          <ac:inkMkLst>
            <pc:docMk/>
            <pc:sldMk cId="2151726485" sldId="462"/>
            <ac:inkMk id="20" creationId="{6D3B8659-0489-7D98-5BDD-C6D69C41C60E}"/>
          </ac:inkMkLst>
        </pc:inkChg>
        <pc:inkChg chg="add mod">
          <ac:chgData name="Flowers, Joy Grace" userId="832c45d3-605c-46ed-a33c-e079c48cdcc7" providerId="ADAL" clId="{C0847B13-660B-413B-9B34-2219DCF0423B}" dt="2025-07-20T21:40:08.162" v="1400"/>
          <ac:inkMkLst>
            <pc:docMk/>
            <pc:sldMk cId="2151726485" sldId="462"/>
            <ac:inkMk id="21" creationId="{7AEA3B71-1AD4-E7A4-5F22-D7F8BEF84F6B}"/>
          </ac:inkMkLst>
        </pc:inkChg>
        <pc:inkChg chg="add mod">
          <ac:chgData name="Flowers, Joy Grace" userId="832c45d3-605c-46ed-a33c-e079c48cdcc7" providerId="ADAL" clId="{C0847B13-660B-413B-9B34-2219DCF0423B}" dt="2025-07-20T21:40:08.162" v="1400"/>
          <ac:inkMkLst>
            <pc:docMk/>
            <pc:sldMk cId="2151726485" sldId="462"/>
            <ac:inkMk id="22" creationId="{3319D820-628F-CD1B-F4C4-82CBC3F59EAA}"/>
          </ac:inkMkLst>
        </pc:inkChg>
        <pc:inkChg chg="add">
          <ac:chgData name="Flowers, Joy Grace" userId="832c45d3-605c-46ed-a33c-e079c48cdcc7" providerId="ADAL" clId="{C0847B13-660B-413B-9B34-2219DCF0423B}" dt="2025-07-20T21:40:00.400" v="1392" actId="9405"/>
          <ac:inkMkLst>
            <pc:docMk/>
            <pc:sldMk cId="2151726485" sldId="462"/>
            <ac:inkMk id="23" creationId="{A337703C-21AA-87B0-F28E-492E0F663E5C}"/>
          </ac:inkMkLst>
        </pc:inkChg>
        <pc:inkChg chg="add mod">
          <ac:chgData name="Flowers, Joy Grace" userId="832c45d3-605c-46ed-a33c-e079c48cdcc7" providerId="ADAL" clId="{C0847B13-660B-413B-9B34-2219DCF0423B}" dt="2025-07-20T21:40:08.162" v="1400"/>
          <ac:inkMkLst>
            <pc:docMk/>
            <pc:sldMk cId="2151726485" sldId="462"/>
            <ac:inkMk id="24" creationId="{3E950430-24E2-8C7F-E0D7-3719B9CCEA12}"/>
          </ac:inkMkLst>
        </pc:inkChg>
        <pc:inkChg chg="add mod">
          <ac:chgData name="Flowers, Joy Grace" userId="832c45d3-605c-46ed-a33c-e079c48cdcc7" providerId="ADAL" clId="{C0847B13-660B-413B-9B34-2219DCF0423B}" dt="2025-07-20T21:40:08.162" v="1400"/>
          <ac:inkMkLst>
            <pc:docMk/>
            <pc:sldMk cId="2151726485" sldId="462"/>
            <ac:inkMk id="25" creationId="{3594CB8B-1774-DF57-8D88-7ADBAECEBE60}"/>
          </ac:inkMkLst>
        </pc:inkChg>
        <pc:inkChg chg="add">
          <ac:chgData name="Flowers, Joy Grace" userId="832c45d3-605c-46ed-a33c-e079c48cdcc7" providerId="ADAL" clId="{C0847B13-660B-413B-9B34-2219DCF0423B}" dt="2025-07-20T21:40:03.199" v="1395" actId="9405"/>
          <ac:inkMkLst>
            <pc:docMk/>
            <pc:sldMk cId="2151726485" sldId="462"/>
            <ac:inkMk id="26" creationId="{DCC768E7-411A-B0D1-7935-1B164CB9DF66}"/>
          </ac:inkMkLst>
        </pc:inkChg>
        <pc:inkChg chg="add mod">
          <ac:chgData name="Flowers, Joy Grace" userId="832c45d3-605c-46ed-a33c-e079c48cdcc7" providerId="ADAL" clId="{C0847B13-660B-413B-9B34-2219DCF0423B}" dt="2025-07-20T21:40:08.162" v="1400"/>
          <ac:inkMkLst>
            <pc:docMk/>
            <pc:sldMk cId="2151726485" sldId="462"/>
            <ac:inkMk id="27" creationId="{B8D1C095-3768-062F-ADA7-7256F8527598}"/>
          </ac:inkMkLst>
        </pc:inkChg>
        <pc:inkChg chg="add mod">
          <ac:chgData name="Flowers, Joy Grace" userId="832c45d3-605c-46ed-a33c-e079c48cdcc7" providerId="ADAL" clId="{C0847B13-660B-413B-9B34-2219DCF0423B}" dt="2025-07-20T21:40:08.162" v="1400"/>
          <ac:inkMkLst>
            <pc:docMk/>
            <pc:sldMk cId="2151726485" sldId="462"/>
            <ac:inkMk id="28" creationId="{5E58BD68-C3A8-E08F-6AB4-F4E4F9F1674E}"/>
          </ac:inkMkLst>
        </pc:inkChg>
        <pc:inkChg chg="add mod">
          <ac:chgData name="Flowers, Joy Grace" userId="832c45d3-605c-46ed-a33c-e079c48cdcc7" providerId="ADAL" clId="{C0847B13-660B-413B-9B34-2219DCF0423B}" dt="2025-07-20T21:40:08.162" v="1400"/>
          <ac:inkMkLst>
            <pc:docMk/>
            <pc:sldMk cId="2151726485" sldId="462"/>
            <ac:inkMk id="29" creationId="{201F2856-446F-C694-B90E-D872819E4984}"/>
          </ac:inkMkLst>
        </pc:inkChg>
        <pc:inkChg chg="add">
          <ac:chgData name="Flowers, Joy Grace" userId="832c45d3-605c-46ed-a33c-e079c48cdcc7" providerId="ADAL" clId="{C0847B13-660B-413B-9B34-2219DCF0423B}" dt="2025-07-20T21:40:07.285" v="1399" actId="9405"/>
          <ac:inkMkLst>
            <pc:docMk/>
            <pc:sldMk cId="2151726485" sldId="462"/>
            <ac:inkMk id="30" creationId="{670EB257-EC94-FC36-0710-4BC44A84AE5D}"/>
          </ac:inkMkLst>
        </pc:inkChg>
        <pc:inkChg chg="add mod">
          <ac:chgData name="Flowers, Joy Grace" userId="832c45d3-605c-46ed-a33c-e079c48cdcc7" providerId="ADAL" clId="{C0847B13-660B-413B-9B34-2219DCF0423B}" dt="2025-07-21T01:04:13.241" v="3130"/>
          <ac:inkMkLst>
            <pc:docMk/>
            <pc:sldMk cId="2151726485" sldId="462"/>
            <ac:inkMk id="34" creationId="{72309D1D-F4B4-3FD7-1621-7CD92558F0ED}"/>
          </ac:inkMkLst>
        </pc:inkChg>
        <pc:inkChg chg="add mod">
          <ac:chgData name="Flowers, Joy Grace" userId="832c45d3-605c-46ed-a33c-e079c48cdcc7" providerId="ADAL" clId="{C0847B13-660B-413B-9B34-2219DCF0423B}" dt="2025-07-21T01:04:13.241" v="3130"/>
          <ac:inkMkLst>
            <pc:docMk/>
            <pc:sldMk cId="2151726485" sldId="462"/>
            <ac:inkMk id="35" creationId="{3015BB5C-93FF-F42E-3BC2-E955397E81F7}"/>
          </ac:inkMkLst>
        </pc:inkChg>
        <pc:inkChg chg="add mod">
          <ac:chgData name="Flowers, Joy Grace" userId="832c45d3-605c-46ed-a33c-e079c48cdcc7" providerId="ADAL" clId="{C0847B13-660B-413B-9B34-2219DCF0423B}" dt="2025-07-21T01:04:13.241" v="3130"/>
          <ac:inkMkLst>
            <pc:docMk/>
            <pc:sldMk cId="2151726485" sldId="462"/>
            <ac:inkMk id="36" creationId="{58690084-D5C6-524B-49DE-E17FB66509A2}"/>
          </ac:inkMkLst>
        </pc:inkChg>
        <pc:inkChg chg="add mod">
          <ac:chgData name="Flowers, Joy Grace" userId="832c45d3-605c-46ed-a33c-e079c48cdcc7" providerId="ADAL" clId="{C0847B13-660B-413B-9B34-2219DCF0423B}" dt="2025-07-21T01:04:13.241" v="3130"/>
          <ac:inkMkLst>
            <pc:docMk/>
            <pc:sldMk cId="2151726485" sldId="462"/>
            <ac:inkMk id="37" creationId="{CC5CC2FD-031A-779B-8BC3-45465924E8BC}"/>
          </ac:inkMkLst>
        </pc:inkChg>
      </pc:sldChg>
      <pc:sldChg chg="addSp modSp del mod">
        <pc:chgData name="Flowers, Joy Grace" userId="832c45d3-605c-46ed-a33c-e079c48cdcc7" providerId="ADAL" clId="{C0847B13-660B-413B-9B34-2219DCF0423B}" dt="2025-07-18T04:26:39.032" v="336" actId="47"/>
        <pc:sldMkLst>
          <pc:docMk/>
          <pc:sldMk cId="2704772097" sldId="465"/>
        </pc:sldMkLst>
      </pc:sldChg>
      <pc:sldChg chg="addSp modSp">
        <pc:chgData name="Flowers, Joy Grace" userId="832c45d3-605c-46ed-a33c-e079c48cdcc7" providerId="ADAL" clId="{C0847B13-660B-413B-9B34-2219DCF0423B}" dt="2025-07-18T04:03:11.416" v="253"/>
        <pc:sldMkLst>
          <pc:docMk/>
          <pc:sldMk cId="2809964388" sldId="466"/>
        </pc:sldMkLst>
        <pc:spChg chg="add mod">
          <ac:chgData name="Flowers, Joy Grace" userId="832c45d3-605c-46ed-a33c-e079c48cdcc7" providerId="ADAL" clId="{C0847B13-660B-413B-9B34-2219DCF0423B}" dt="2025-07-18T04:03:11.416" v="253"/>
          <ac:spMkLst>
            <pc:docMk/>
            <pc:sldMk cId="2809964388" sldId="466"/>
            <ac:spMk id="2" creationId="{A54FD2EA-AC3C-B674-FB65-3C10BE149E47}"/>
          </ac:spMkLst>
        </pc:spChg>
        <pc:spChg chg="add mod">
          <ac:chgData name="Flowers, Joy Grace" userId="832c45d3-605c-46ed-a33c-e079c48cdcc7" providerId="ADAL" clId="{C0847B13-660B-413B-9B34-2219DCF0423B}" dt="2025-07-18T04:03:11.416" v="253"/>
          <ac:spMkLst>
            <pc:docMk/>
            <pc:sldMk cId="2809964388" sldId="466"/>
            <ac:spMk id="3" creationId="{1D8A05C0-8E6A-2C83-0F27-77224A075926}"/>
          </ac:spMkLst>
        </pc:spChg>
      </pc:sldChg>
      <pc:sldChg chg="addSp modSp">
        <pc:chgData name="Flowers, Joy Grace" userId="832c45d3-605c-46ed-a33c-e079c48cdcc7" providerId="ADAL" clId="{C0847B13-660B-413B-9B34-2219DCF0423B}" dt="2025-07-18T04:05:01.437" v="277"/>
        <pc:sldMkLst>
          <pc:docMk/>
          <pc:sldMk cId="1066736964" sldId="467"/>
        </pc:sldMkLst>
        <pc:spChg chg="add mod">
          <ac:chgData name="Flowers, Joy Grace" userId="832c45d3-605c-46ed-a33c-e079c48cdcc7" providerId="ADAL" clId="{C0847B13-660B-413B-9B34-2219DCF0423B}" dt="2025-07-18T04:05:01.437" v="277"/>
          <ac:spMkLst>
            <pc:docMk/>
            <pc:sldMk cId="1066736964" sldId="467"/>
            <ac:spMk id="2" creationId="{E61F5ADB-7E4A-D22A-BDDB-398B308D5B02}"/>
          </ac:spMkLst>
        </pc:spChg>
        <pc:spChg chg="add mod">
          <ac:chgData name="Flowers, Joy Grace" userId="832c45d3-605c-46ed-a33c-e079c48cdcc7" providerId="ADAL" clId="{C0847B13-660B-413B-9B34-2219DCF0423B}" dt="2025-07-18T04:05:01.437" v="277"/>
          <ac:spMkLst>
            <pc:docMk/>
            <pc:sldMk cId="1066736964" sldId="467"/>
            <ac:spMk id="4" creationId="{6E1C4112-11F6-9695-6356-2B8A8EE0DCF7}"/>
          </ac:spMkLst>
        </pc:spChg>
      </pc:sldChg>
      <pc:sldChg chg="addSp modSp mod">
        <pc:chgData name="Flowers, Joy Grace" userId="832c45d3-605c-46ed-a33c-e079c48cdcc7" providerId="ADAL" clId="{C0847B13-660B-413B-9B34-2219DCF0423B}" dt="2025-07-21T01:58:33.071" v="4919" actId="20577"/>
        <pc:sldMkLst>
          <pc:docMk/>
          <pc:sldMk cId="3335776198" sldId="468"/>
        </pc:sldMkLst>
        <pc:spChg chg="add mod">
          <ac:chgData name="Flowers, Joy Grace" userId="832c45d3-605c-46ed-a33c-e079c48cdcc7" providerId="ADAL" clId="{C0847B13-660B-413B-9B34-2219DCF0423B}" dt="2025-07-21T01:58:13.554" v="4909" actId="14100"/>
          <ac:spMkLst>
            <pc:docMk/>
            <pc:sldMk cId="3335776198" sldId="468"/>
            <ac:spMk id="3" creationId="{B9896B20-70AE-38EA-D0CD-011BD84A458F}"/>
          </ac:spMkLst>
        </pc:spChg>
        <pc:spChg chg="mod">
          <ac:chgData name="Flowers, Joy Grace" userId="832c45d3-605c-46ed-a33c-e079c48cdcc7" providerId="ADAL" clId="{C0847B13-660B-413B-9B34-2219DCF0423B}" dt="2025-07-21T01:58:33.071" v="4919" actId="20577"/>
          <ac:spMkLst>
            <pc:docMk/>
            <pc:sldMk cId="3335776198" sldId="468"/>
            <ac:spMk id="243" creationId="{0DCD2E16-D6D4-BA73-0CD3-4304089DD794}"/>
          </ac:spMkLst>
        </pc:spChg>
      </pc:sldChg>
      <pc:sldChg chg="modSp mod">
        <pc:chgData name="Flowers, Joy Grace" userId="832c45d3-605c-46ed-a33c-e079c48cdcc7" providerId="ADAL" clId="{C0847B13-660B-413B-9B34-2219DCF0423B}" dt="2025-07-20T21:36:34.422" v="1362" actId="20577"/>
        <pc:sldMkLst>
          <pc:docMk/>
          <pc:sldMk cId="3970477111" sldId="469"/>
        </pc:sldMkLst>
        <pc:spChg chg="mod">
          <ac:chgData name="Flowers, Joy Grace" userId="832c45d3-605c-46ed-a33c-e079c48cdcc7" providerId="ADAL" clId="{C0847B13-660B-413B-9B34-2219DCF0423B}" dt="2025-07-20T21:36:34.422" v="1362" actId="20577"/>
          <ac:spMkLst>
            <pc:docMk/>
            <pc:sldMk cId="3970477111" sldId="469"/>
            <ac:spMk id="346" creationId="{0B8B8203-7CDE-0574-A153-696085BFC394}"/>
          </ac:spMkLst>
        </pc:spChg>
      </pc:sldChg>
      <pc:sldChg chg="addSp delSp modSp mod">
        <pc:chgData name="Flowers, Joy Grace" userId="832c45d3-605c-46ed-a33c-e079c48cdcc7" providerId="ADAL" clId="{C0847B13-660B-413B-9B34-2219DCF0423B}" dt="2025-07-21T02:10:59.415" v="4996" actId="1076"/>
        <pc:sldMkLst>
          <pc:docMk/>
          <pc:sldMk cId="2464233586" sldId="470"/>
        </pc:sldMkLst>
        <pc:spChg chg="add mod">
          <ac:chgData name="Flowers, Joy Grace" userId="832c45d3-605c-46ed-a33c-e079c48cdcc7" providerId="ADAL" clId="{C0847B13-660B-413B-9B34-2219DCF0423B}" dt="2025-07-21T02:10:41.917" v="4993" actId="1076"/>
          <ac:spMkLst>
            <pc:docMk/>
            <pc:sldMk cId="2464233586" sldId="470"/>
            <ac:spMk id="2" creationId="{AD09486D-BBFE-52C4-615E-CB35B0174590}"/>
          </ac:spMkLst>
        </pc:spChg>
        <pc:spChg chg="mod">
          <ac:chgData name="Flowers, Joy Grace" userId="832c45d3-605c-46ed-a33c-e079c48cdcc7" providerId="ADAL" clId="{C0847B13-660B-413B-9B34-2219DCF0423B}" dt="2025-07-21T02:10:33.570" v="4992" actId="1076"/>
          <ac:spMkLst>
            <pc:docMk/>
            <pc:sldMk cId="2464233586" sldId="470"/>
            <ac:spMk id="4" creationId="{FCEF16E4-5997-52CD-88E8-70C10A83DB72}"/>
          </ac:spMkLst>
        </pc:spChg>
        <pc:spChg chg="add del mod">
          <ac:chgData name="Flowers, Joy Grace" userId="832c45d3-605c-46ed-a33c-e079c48cdcc7" providerId="ADAL" clId="{C0847B13-660B-413B-9B34-2219DCF0423B}" dt="2025-07-21T02:10:06.216" v="4985" actId="478"/>
          <ac:spMkLst>
            <pc:docMk/>
            <pc:sldMk cId="2464233586" sldId="470"/>
            <ac:spMk id="6" creationId="{0D8BC698-AF5A-0BEB-2B52-662626685E34}"/>
          </ac:spMkLst>
        </pc:spChg>
        <pc:picChg chg="mod ord">
          <ac:chgData name="Flowers, Joy Grace" userId="832c45d3-605c-46ed-a33c-e079c48cdcc7" providerId="ADAL" clId="{C0847B13-660B-413B-9B34-2219DCF0423B}" dt="2025-07-21T02:10:59.415" v="4996" actId="1076"/>
          <ac:picMkLst>
            <pc:docMk/>
            <pc:sldMk cId="2464233586" sldId="470"/>
            <ac:picMk id="5" creationId="{2317B1FE-5E1B-9A54-5376-CE6011F2029D}"/>
          </ac:picMkLst>
        </pc:picChg>
        <pc:picChg chg="ord">
          <ac:chgData name="Flowers, Joy Grace" userId="832c45d3-605c-46ed-a33c-e079c48cdcc7" providerId="ADAL" clId="{C0847B13-660B-413B-9B34-2219DCF0423B}" dt="2025-07-21T02:10:48.005" v="4995" actId="166"/>
          <ac:picMkLst>
            <pc:docMk/>
            <pc:sldMk cId="2464233586" sldId="470"/>
            <ac:picMk id="8" creationId="{E73BB31E-5352-8BAB-7165-A6603A7D29E1}"/>
          </ac:picMkLst>
        </pc:picChg>
      </pc:sldChg>
      <pc:sldChg chg="addSp modSp mod">
        <pc:chgData name="Flowers, Joy Grace" userId="832c45d3-605c-46ed-a33c-e079c48cdcc7" providerId="ADAL" clId="{C0847B13-660B-413B-9B34-2219DCF0423B}" dt="2025-07-21T02:12:39.928" v="5012" actId="1076"/>
        <pc:sldMkLst>
          <pc:docMk/>
          <pc:sldMk cId="849359048" sldId="471"/>
        </pc:sldMkLst>
        <pc:spChg chg="add mod">
          <ac:chgData name="Flowers, Joy Grace" userId="832c45d3-605c-46ed-a33c-e079c48cdcc7" providerId="ADAL" clId="{C0847B13-660B-413B-9B34-2219DCF0423B}" dt="2025-07-18T04:07:46.097" v="300"/>
          <ac:spMkLst>
            <pc:docMk/>
            <pc:sldMk cId="849359048" sldId="471"/>
            <ac:spMk id="2" creationId="{48519E2D-5659-8C3A-33F0-2B1CF4E358C7}"/>
          </ac:spMkLst>
        </pc:spChg>
        <pc:spChg chg="mod">
          <ac:chgData name="Flowers, Joy Grace" userId="832c45d3-605c-46ed-a33c-e079c48cdcc7" providerId="ADAL" clId="{C0847B13-660B-413B-9B34-2219DCF0423B}" dt="2025-07-20T18:59:44.350" v="452" actId="20577"/>
          <ac:spMkLst>
            <pc:docMk/>
            <pc:sldMk cId="849359048" sldId="471"/>
            <ac:spMk id="4" creationId="{F9371AEA-1FC4-82CE-221D-A6AFA0526227}"/>
          </ac:spMkLst>
        </pc:spChg>
        <pc:spChg chg="add mod">
          <ac:chgData name="Flowers, Joy Grace" userId="832c45d3-605c-46ed-a33c-e079c48cdcc7" providerId="ADAL" clId="{C0847B13-660B-413B-9B34-2219DCF0423B}" dt="2025-07-18T04:07:46.097" v="300"/>
          <ac:spMkLst>
            <pc:docMk/>
            <pc:sldMk cId="849359048" sldId="471"/>
            <ac:spMk id="5" creationId="{2DF58E26-1D2A-9D4A-7816-BF6FDFFCEDA8}"/>
          </ac:spMkLst>
        </pc:spChg>
        <pc:spChg chg="add mod">
          <ac:chgData name="Flowers, Joy Grace" userId="832c45d3-605c-46ed-a33c-e079c48cdcc7" providerId="ADAL" clId="{C0847B13-660B-413B-9B34-2219DCF0423B}" dt="2025-07-21T02:12:39.928" v="5012" actId="1076"/>
          <ac:spMkLst>
            <pc:docMk/>
            <pc:sldMk cId="849359048" sldId="471"/>
            <ac:spMk id="6" creationId="{A304FEB5-390A-A914-6FBC-22D073F503EF}"/>
          </ac:spMkLst>
        </pc:spChg>
        <pc:spChg chg="mod">
          <ac:chgData name="Flowers, Joy Grace" userId="832c45d3-605c-46ed-a33c-e079c48cdcc7" providerId="ADAL" clId="{C0847B13-660B-413B-9B34-2219DCF0423B}" dt="2025-07-20T18:59:47.836" v="453" actId="1076"/>
          <ac:spMkLst>
            <pc:docMk/>
            <pc:sldMk cId="849359048" sldId="471"/>
            <ac:spMk id="7" creationId="{D0AECECC-3061-D920-E511-1C5CCF7D2F7E}"/>
          </ac:spMkLst>
        </pc:spChg>
        <pc:spChg chg="add mod">
          <ac:chgData name="Flowers, Joy Grace" userId="832c45d3-605c-46ed-a33c-e079c48cdcc7" providerId="ADAL" clId="{C0847B13-660B-413B-9B34-2219DCF0423B}" dt="2025-07-21T02:12:33.254" v="5010" actId="14100"/>
          <ac:spMkLst>
            <pc:docMk/>
            <pc:sldMk cId="849359048" sldId="471"/>
            <ac:spMk id="8" creationId="{00558171-9B60-9AEE-D0F7-B95C332ED04C}"/>
          </ac:spMkLst>
        </pc:spChg>
        <pc:spChg chg="mod">
          <ac:chgData name="Flowers, Joy Grace" userId="832c45d3-605c-46ed-a33c-e079c48cdcc7" providerId="ADAL" clId="{C0847B13-660B-413B-9B34-2219DCF0423B}" dt="2025-07-20T22:15:54.435" v="1455" actId="20577"/>
          <ac:spMkLst>
            <pc:docMk/>
            <pc:sldMk cId="849359048" sldId="471"/>
            <ac:spMk id="12" creationId="{33F74AF1-A05E-135D-E714-1D627AB4B908}"/>
          </ac:spMkLst>
        </pc:spChg>
      </pc:sldChg>
      <pc:sldChg chg="addSp modSp mod modAnim">
        <pc:chgData name="Flowers, Joy Grace" userId="832c45d3-605c-46ed-a33c-e079c48cdcc7" providerId="ADAL" clId="{C0847B13-660B-413B-9B34-2219DCF0423B}" dt="2025-07-21T20:51:19.051" v="6577" actId="1076"/>
        <pc:sldMkLst>
          <pc:docMk/>
          <pc:sldMk cId="787478821" sldId="472"/>
        </pc:sldMkLst>
        <pc:spChg chg="add mod">
          <ac:chgData name="Flowers, Joy Grace" userId="832c45d3-605c-46ed-a33c-e079c48cdcc7" providerId="ADAL" clId="{C0847B13-660B-413B-9B34-2219DCF0423B}" dt="2025-07-18T04:07:49.273" v="301"/>
          <ac:spMkLst>
            <pc:docMk/>
            <pc:sldMk cId="787478821" sldId="472"/>
            <ac:spMk id="2" creationId="{5D3429E2-636F-3D08-54F8-6CE29CC7A84D}"/>
          </ac:spMkLst>
        </pc:spChg>
        <pc:spChg chg="mod">
          <ac:chgData name="Flowers, Joy Grace" userId="832c45d3-605c-46ed-a33c-e079c48cdcc7" providerId="ADAL" clId="{C0847B13-660B-413B-9B34-2219DCF0423B}" dt="2025-07-21T20:51:14.559" v="6575" actId="1076"/>
          <ac:spMkLst>
            <pc:docMk/>
            <pc:sldMk cId="787478821" sldId="472"/>
            <ac:spMk id="4" creationId="{3EE29BC5-5EE4-C0EC-0652-EE76A82950B0}"/>
          </ac:spMkLst>
        </pc:spChg>
        <pc:spChg chg="add mod">
          <ac:chgData name="Flowers, Joy Grace" userId="832c45d3-605c-46ed-a33c-e079c48cdcc7" providerId="ADAL" clId="{C0847B13-660B-413B-9B34-2219DCF0423B}" dt="2025-07-18T04:07:49.273" v="301"/>
          <ac:spMkLst>
            <pc:docMk/>
            <pc:sldMk cId="787478821" sldId="472"/>
            <ac:spMk id="5" creationId="{D2060B8F-630F-0574-B107-88764F4C65BE}"/>
          </ac:spMkLst>
        </pc:spChg>
        <pc:spChg chg="add mod">
          <ac:chgData name="Flowers, Joy Grace" userId="832c45d3-605c-46ed-a33c-e079c48cdcc7" providerId="ADAL" clId="{C0847B13-660B-413B-9B34-2219DCF0423B}" dt="2025-07-21T20:51:16.928" v="6576" actId="1076"/>
          <ac:spMkLst>
            <pc:docMk/>
            <pc:sldMk cId="787478821" sldId="472"/>
            <ac:spMk id="6" creationId="{6F35119F-1313-5629-3771-F5EE48010546}"/>
          </ac:spMkLst>
        </pc:spChg>
        <pc:spChg chg="mod">
          <ac:chgData name="Flowers, Joy Grace" userId="832c45d3-605c-46ed-a33c-e079c48cdcc7" providerId="ADAL" clId="{C0847B13-660B-413B-9B34-2219DCF0423B}" dt="2025-07-21T20:51:03.248" v="6573" actId="1076"/>
          <ac:spMkLst>
            <pc:docMk/>
            <pc:sldMk cId="787478821" sldId="472"/>
            <ac:spMk id="7" creationId="{8EAD2200-B1A2-6C8C-A4FD-95E564467EA5}"/>
          </ac:spMkLst>
        </pc:spChg>
        <pc:spChg chg="add">
          <ac:chgData name="Flowers, Joy Grace" userId="832c45d3-605c-46ed-a33c-e079c48cdcc7" providerId="ADAL" clId="{C0847B13-660B-413B-9B34-2219DCF0423B}" dt="2025-07-21T20:48:24.225" v="6554"/>
          <ac:spMkLst>
            <pc:docMk/>
            <pc:sldMk cId="787478821" sldId="472"/>
            <ac:spMk id="9" creationId="{4008588A-BBC1-AB27-04F6-ED2433AD6D6F}"/>
          </ac:spMkLst>
        </pc:spChg>
        <pc:spChg chg="add mod">
          <ac:chgData name="Flowers, Joy Grace" userId="832c45d3-605c-46ed-a33c-e079c48cdcc7" providerId="ADAL" clId="{C0847B13-660B-413B-9B34-2219DCF0423B}" dt="2025-07-21T20:48:49.518" v="6560" actId="1076"/>
          <ac:spMkLst>
            <pc:docMk/>
            <pc:sldMk cId="787478821" sldId="472"/>
            <ac:spMk id="10" creationId="{8F68B5BF-CDF9-87AB-FD98-B990612C55E9}"/>
          </ac:spMkLst>
        </pc:spChg>
        <pc:spChg chg="add mod">
          <ac:chgData name="Flowers, Joy Grace" userId="832c45d3-605c-46ed-a33c-e079c48cdcc7" providerId="ADAL" clId="{C0847B13-660B-413B-9B34-2219DCF0423B}" dt="2025-07-21T20:50:52.277" v="6571" actId="1076"/>
          <ac:spMkLst>
            <pc:docMk/>
            <pc:sldMk cId="787478821" sldId="472"/>
            <ac:spMk id="11" creationId="{DC63C32B-BFC8-0B27-CF6C-192DFC877895}"/>
          </ac:spMkLst>
        </pc:spChg>
        <pc:picChg chg="add mod">
          <ac:chgData name="Flowers, Joy Grace" userId="832c45d3-605c-46ed-a33c-e079c48cdcc7" providerId="ADAL" clId="{C0847B13-660B-413B-9B34-2219DCF0423B}" dt="2025-07-21T20:51:19.051" v="6577" actId="1076"/>
          <ac:picMkLst>
            <pc:docMk/>
            <pc:sldMk cId="787478821" sldId="472"/>
            <ac:picMk id="8" creationId="{D213CC06-9173-F886-73B0-0ABBDB35F161}"/>
          </ac:picMkLst>
        </pc:picChg>
      </pc:sldChg>
      <pc:sldChg chg="addSp modSp mod">
        <pc:chgData name="Flowers, Joy Grace" userId="832c45d3-605c-46ed-a33c-e079c48cdcc7" providerId="ADAL" clId="{C0847B13-660B-413B-9B34-2219DCF0423B}" dt="2025-07-18T04:01:57.816" v="241" actId="1037"/>
        <pc:sldMkLst>
          <pc:docMk/>
          <pc:sldMk cId="2661800922" sldId="473"/>
        </pc:sldMkLst>
        <pc:spChg chg="mod">
          <ac:chgData name="Flowers, Joy Grace" userId="832c45d3-605c-46ed-a33c-e079c48cdcc7" providerId="ADAL" clId="{C0847B13-660B-413B-9B34-2219DCF0423B}" dt="2025-07-18T04:01:57.816" v="241" actId="1037"/>
          <ac:spMkLst>
            <pc:docMk/>
            <pc:sldMk cId="2661800922" sldId="473"/>
            <ac:spMk id="2" creationId="{3B3CB1E4-304C-94C1-C2CE-E388A6FA96E3}"/>
          </ac:spMkLst>
        </pc:spChg>
        <pc:spChg chg="add mod">
          <ac:chgData name="Flowers, Joy Grace" userId="832c45d3-605c-46ed-a33c-e079c48cdcc7" providerId="ADAL" clId="{C0847B13-660B-413B-9B34-2219DCF0423B}" dt="2025-07-18T04:01:51.034" v="199"/>
          <ac:spMkLst>
            <pc:docMk/>
            <pc:sldMk cId="2661800922" sldId="473"/>
            <ac:spMk id="4" creationId="{04860E8D-C17A-89D5-F2D3-781385759F9D}"/>
          </ac:spMkLst>
        </pc:spChg>
        <pc:spChg chg="add mod">
          <ac:chgData name="Flowers, Joy Grace" userId="832c45d3-605c-46ed-a33c-e079c48cdcc7" providerId="ADAL" clId="{C0847B13-660B-413B-9B34-2219DCF0423B}" dt="2025-07-18T04:01:51.034" v="199"/>
          <ac:spMkLst>
            <pc:docMk/>
            <pc:sldMk cId="2661800922" sldId="473"/>
            <ac:spMk id="5" creationId="{2B2B9E7E-8068-30D3-50F3-E57FB5B549B1}"/>
          </ac:spMkLst>
        </pc:spChg>
        <pc:spChg chg="add mod">
          <ac:chgData name="Flowers, Joy Grace" userId="832c45d3-605c-46ed-a33c-e079c48cdcc7" providerId="ADAL" clId="{C0847B13-660B-413B-9B34-2219DCF0423B}" dt="2025-07-18T04:01:51.034" v="199"/>
          <ac:spMkLst>
            <pc:docMk/>
            <pc:sldMk cId="2661800922" sldId="473"/>
            <ac:spMk id="6" creationId="{85920E7E-3DF5-5710-1C81-D4DD57615574}"/>
          </ac:spMkLst>
        </pc:spChg>
      </pc:sldChg>
      <pc:sldChg chg="addSp modSp mod">
        <pc:chgData name="Flowers, Joy Grace" userId="832c45d3-605c-46ed-a33c-e079c48cdcc7" providerId="ADAL" clId="{C0847B13-660B-413B-9B34-2219DCF0423B}" dt="2025-07-18T04:07:54.961" v="303" actId="1076"/>
        <pc:sldMkLst>
          <pc:docMk/>
          <pc:sldMk cId="1190052552" sldId="474"/>
        </pc:sldMkLst>
        <pc:spChg chg="add mod">
          <ac:chgData name="Flowers, Joy Grace" userId="832c45d3-605c-46ed-a33c-e079c48cdcc7" providerId="ADAL" clId="{C0847B13-660B-413B-9B34-2219DCF0423B}" dt="2025-07-18T04:07:51.195" v="302"/>
          <ac:spMkLst>
            <pc:docMk/>
            <pc:sldMk cId="1190052552" sldId="474"/>
            <ac:spMk id="2" creationId="{6C51FF01-325B-5037-7D79-9D50BE72308C}"/>
          </ac:spMkLst>
        </pc:spChg>
        <pc:spChg chg="add mod">
          <ac:chgData name="Flowers, Joy Grace" userId="832c45d3-605c-46ed-a33c-e079c48cdcc7" providerId="ADAL" clId="{C0847B13-660B-413B-9B34-2219DCF0423B}" dt="2025-07-18T04:07:51.195" v="302"/>
          <ac:spMkLst>
            <pc:docMk/>
            <pc:sldMk cId="1190052552" sldId="474"/>
            <ac:spMk id="4" creationId="{2A071781-AC2A-198A-FF1F-3C8EAE70047E}"/>
          </ac:spMkLst>
        </pc:spChg>
        <pc:picChg chg="mod">
          <ac:chgData name="Flowers, Joy Grace" userId="832c45d3-605c-46ed-a33c-e079c48cdcc7" providerId="ADAL" clId="{C0847B13-660B-413B-9B34-2219DCF0423B}" dt="2025-07-18T04:07:54.961" v="303" actId="1076"/>
          <ac:picMkLst>
            <pc:docMk/>
            <pc:sldMk cId="1190052552" sldId="474"/>
            <ac:picMk id="5" creationId="{9DDDB2B8-0F52-692B-D73A-D34728536E01}"/>
          </ac:picMkLst>
        </pc:picChg>
      </pc:sldChg>
      <pc:sldChg chg="addSp modSp mod">
        <pc:chgData name="Flowers, Joy Grace" userId="832c45d3-605c-46ed-a33c-e079c48cdcc7" providerId="ADAL" clId="{C0847B13-660B-413B-9B34-2219DCF0423B}" dt="2025-07-21T21:03:04.612" v="6612" actId="1076"/>
        <pc:sldMkLst>
          <pc:docMk/>
          <pc:sldMk cId="2868421997" sldId="475"/>
        </pc:sldMkLst>
        <pc:spChg chg="add mod">
          <ac:chgData name="Flowers, Joy Grace" userId="832c45d3-605c-46ed-a33c-e079c48cdcc7" providerId="ADAL" clId="{C0847B13-660B-413B-9B34-2219DCF0423B}" dt="2025-07-21T21:03:04.612" v="6612" actId="1076"/>
          <ac:spMkLst>
            <pc:docMk/>
            <pc:sldMk cId="2868421997" sldId="475"/>
            <ac:spMk id="5" creationId="{28BE58B1-55EF-FDAC-6A6F-4FB5A9402780}"/>
          </ac:spMkLst>
        </pc:spChg>
      </pc:sldChg>
      <pc:sldChg chg="addSp modSp mod modNotesTx">
        <pc:chgData name="Flowers, Joy Grace" userId="832c45d3-605c-46ed-a33c-e079c48cdcc7" providerId="ADAL" clId="{C0847B13-660B-413B-9B34-2219DCF0423B}" dt="2025-07-21T21:06:00.723" v="6633" actId="1076"/>
        <pc:sldMkLst>
          <pc:docMk/>
          <pc:sldMk cId="594860277" sldId="476"/>
        </pc:sldMkLst>
        <pc:spChg chg="add mod">
          <ac:chgData name="Flowers, Joy Grace" userId="832c45d3-605c-46ed-a33c-e079c48cdcc7" providerId="ADAL" clId="{C0847B13-660B-413B-9B34-2219DCF0423B}" dt="2025-07-18T04:08:02.986" v="304"/>
          <ac:spMkLst>
            <pc:docMk/>
            <pc:sldMk cId="594860277" sldId="476"/>
            <ac:spMk id="2" creationId="{F57C4D9B-F2E7-E075-340E-1911331CC377}"/>
          </ac:spMkLst>
        </pc:spChg>
        <pc:spChg chg="add mod">
          <ac:chgData name="Flowers, Joy Grace" userId="832c45d3-605c-46ed-a33c-e079c48cdcc7" providerId="ADAL" clId="{C0847B13-660B-413B-9B34-2219DCF0423B}" dt="2025-07-18T04:08:02.986" v="304"/>
          <ac:spMkLst>
            <pc:docMk/>
            <pc:sldMk cId="594860277" sldId="476"/>
            <ac:spMk id="5" creationId="{D4CDFEB6-3734-B6D5-656F-2C326CA7A2E1}"/>
          </ac:spMkLst>
        </pc:spChg>
        <pc:spChg chg="add mod">
          <ac:chgData name="Flowers, Joy Grace" userId="832c45d3-605c-46ed-a33c-e079c48cdcc7" providerId="ADAL" clId="{C0847B13-660B-413B-9B34-2219DCF0423B}" dt="2025-07-21T21:04:50.608" v="6621" actId="1076"/>
          <ac:spMkLst>
            <pc:docMk/>
            <pc:sldMk cId="594860277" sldId="476"/>
            <ac:spMk id="6" creationId="{14DB5253-DF56-7A48-6438-C9E48F56DF0A}"/>
          </ac:spMkLst>
        </pc:spChg>
        <pc:spChg chg="add mod">
          <ac:chgData name="Flowers, Joy Grace" userId="832c45d3-605c-46ed-a33c-e079c48cdcc7" providerId="ADAL" clId="{C0847B13-660B-413B-9B34-2219DCF0423B}" dt="2025-07-21T21:06:00.723" v="6633" actId="1076"/>
          <ac:spMkLst>
            <pc:docMk/>
            <pc:sldMk cId="594860277" sldId="476"/>
            <ac:spMk id="7" creationId="{C655D9B8-0692-DB4B-3BEC-C3872FE6DD34}"/>
          </ac:spMkLst>
        </pc:spChg>
      </pc:sldChg>
      <pc:sldChg chg="addSp modSp">
        <pc:chgData name="Flowers, Joy Grace" userId="832c45d3-605c-46ed-a33c-e079c48cdcc7" providerId="ADAL" clId="{C0847B13-660B-413B-9B34-2219DCF0423B}" dt="2025-07-18T04:08:20.092" v="310"/>
        <pc:sldMkLst>
          <pc:docMk/>
          <pc:sldMk cId="1192627739" sldId="477"/>
        </pc:sldMkLst>
        <pc:spChg chg="add mod">
          <ac:chgData name="Flowers, Joy Grace" userId="832c45d3-605c-46ed-a33c-e079c48cdcc7" providerId="ADAL" clId="{C0847B13-660B-413B-9B34-2219DCF0423B}" dt="2025-07-18T04:08:20.092" v="310"/>
          <ac:spMkLst>
            <pc:docMk/>
            <pc:sldMk cId="1192627739" sldId="477"/>
            <ac:spMk id="2" creationId="{D3A42BE4-4612-01D8-FACB-5B353D908C3F}"/>
          </ac:spMkLst>
        </pc:spChg>
        <pc:spChg chg="add mod">
          <ac:chgData name="Flowers, Joy Grace" userId="832c45d3-605c-46ed-a33c-e079c48cdcc7" providerId="ADAL" clId="{C0847B13-660B-413B-9B34-2219DCF0423B}" dt="2025-07-18T04:08:20.092" v="310"/>
          <ac:spMkLst>
            <pc:docMk/>
            <pc:sldMk cId="1192627739" sldId="477"/>
            <ac:spMk id="5" creationId="{5F0CF7EB-65F4-DAEA-32FF-0091B7136C56}"/>
          </ac:spMkLst>
        </pc:spChg>
      </pc:sldChg>
      <pc:sldChg chg="addSp modSp mod modAnim modNotesTx">
        <pc:chgData name="Flowers, Joy Grace" userId="832c45d3-605c-46ed-a33c-e079c48cdcc7" providerId="ADAL" clId="{C0847B13-660B-413B-9B34-2219DCF0423B}" dt="2025-07-21T18:08:38.121" v="6162" actId="20577"/>
        <pc:sldMkLst>
          <pc:docMk/>
          <pc:sldMk cId="2637083963" sldId="478"/>
        </pc:sldMkLst>
        <pc:spChg chg="mod">
          <ac:chgData name="Flowers, Joy Grace" userId="832c45d3-605c-46ed-a33c-e079c48cdcc7" providerId="ADAL" clId="{C0847B13-660B-413B-9B34-2219DCF0423B}" dt="2025-07-20T22:51:35.236" v="2712" actId="20577"/>
          <ac:spMkLst>
            <pc:docMk/>
            <pc:sldMk cId="2637083963" sldId="478"/>
            <ac:spMk id="2" creationId="{472C24AC-BCF9-33D7-482F-A6533FDD3E91}"/>
          </ac:spMkLst>
        </pc:spChg>
        <pc:spChg chg="add mod">
          <ac:chgData name="Flowers, Joy Grace" userId="832c45d3-605c-46ed-a33c-e079c48cdcc7" providerId="ADAL" clId="{C0847B13-660B-413B-9B34-2219DCF0423B}" dt="2025-07-18T04:08:24.691" v="311"/>
          <ac:spMkLst>
            <pc:docMk/>
            <pc:sldMk cId="2637083963" sldId="478"/>
            <ac:spMk id="4" creationId="{D2874E64-D54D-B388-0F56-B0214EEB866E}"/>
          </ac:spMkLst>
        </pc:spChg>
        <pc:spChg chg="add mod">
          <ac:chgData name="Flowers, Joy Grace" userId="832c45d3-605c-46ed-a33c-e079c48cdcc7" providerId="ADAL" clId="{C0847B13-660B-413B-9B34-2219DCF0423B}" dt="2025-07-18T04:08:24.691" v="311"/>
          <ac:spMkLst>
            <pc:docMk/>
            <pc:sldMk cId="2637083963" sldId="478"/>
            <ac:spMk id="6" creationId="{67E6B534-2572-C158-9174-1347A4993695}"/>
          </ac:spMkLst>
        </pc:spChg>
        <pc:spChg chg="add mod">
          <ac:chgData name="Flowers, Joy Grace" userId="832c45d3-605c-46ed-a33c-e079c48cdcc7" providerId="ADAL" clId="{C0847B13-660B-413B-9B34-2219DCF0423B}" dt="2025-07-21T18:07:12.316" v="5929" actId="1076"/>
          <ac:spMkLst>
            <pc:docMk/>
            <pc:sldMk cId="2637083963" sldId="478"/>
            <ac:spMk id="7" creationId="{7253BD33-EF04-3323-27B6-3F197DCDF336}"/>
          </ac:spMkLst>
        </pc:spChg>
        <pc:picChg chg="mod">
          <ac:chgData name="Flowers, Joy Grace" userId="832c45d3-605c-46ed-a33c-e079c48cdcc7" providerId="ADAL" clId="{C0847B13-660B-413B-9B34-2219DCF0423B}" dt="2025-07-21T18:07:07.411" v="5927" actId="1076"/>
          <ac:picMkLst>
            <pc:docMk/>
            <pc:sldMk cId="2637083963" sldId="478"/>
            <ac:picMk id="5" creationId="{AA9D1344-1D2C-33E4-39E9-C1AE0831B3AD}"/>
          </ac:picMkLst>
        </pc:picChg>
      </pc:sldChg>
      <pc:sldChg chg="addSp modSp mod modAnim modNotesTx">
        <pc:chgData name="Flowers, Joy Grace" userId="832c45d3-605c-46ed-a33c-e079c48cdcc7" providerId="ADAL" clId="{C0847B13-660B-413B-9B34-2219DCF0423B}" dt="2025-07-21T21:11:45.474" v="6667" actId="1076"/>
        <pc:sldMkLst>
          <pc:docMk/>
          <pc:sldMk cId="1390391681" sldId="479"/>
        </pc:sldMkLst>
        <pc:spChg chg="mod">
          <ac:chgData name="Flowers, Joy Grace" userId="832c45d3-605c-46ed-a33c-e079c48cdcc7" providerId="ADAL" clId="{C0847B13-660B-413B-9B34-2219DCF0423B}" dt="2025-07-20T22:35:34.749" v="2215" actId="113"/>
          <ac:spMkLst>
            <pc:docMk/>
            <pc:sldMk cId="1390391681" sldId="479"/>
            <ac:spMk id="2" creationId="{4165A600-26F4-1D42-ABA4-CE2B50E6C4EA}"/>
          </ac:spMkLst>
        </pc:spChg>
        <pc:spChg chg="add mod">
          <ac:chgData name="Flowers, Joy Grace" userId="832c45d3-605c-46ed-a33c-e079c48cdcc7" providerId="ADAL" clId="{C0847B13-660B-413B-9B34-2219DCF0423B}" dt="2025-07-21T21:11:45.474" v="6667" actId="1076"/>
          <ac:spMkLst>
            <pc:docMk/>
            <pc:sldMk cId="1390391681" sldId="479"/>
            <ac:spMk id="4" creationId="{642E586B-3E14-4E2F-8BC3-720C5913C16D}"/>
          </ac:spMkLst>
        </pc:spChg>
        <pc:spChg chg="add mod">
          <ac:chgData name="Flowers, Joy Grace" userId="832c45d3-605c-46ed-a33c-e079c48cdcc7" providerId="ADAL" clId="{C0847B13-660B-413B-9B34-2219DCF0423B}" dt="2025-07-21T21:11:42.179" v="6666" actId="1076"/>
          <ac:spMkLst>
            <pc:docMk/>
            <pc:sldMk cId="1390391681" sldId="479"/>
            <ac:spMk id="5" creationId="{ACE5E548-58F4-438A-BA25-3CEEFA054512}"/>
          </ac:spMkLst>
        </pc:spChg>
        <pc:spChg chg="add mod">
          <ac:chgData name="Flowers, Joy Grace" userId="832c45d3-605c-46ed-a33c-e079c48cdcc7" providerId="ADAL" clId="{C0847B13-660B-413B-9B34-2219DCF0423B}" dt="2025-07-21T21:11:24.348" v="6656" actId="21"/>
          <ac:spMkLst>
            <pc:docMk/>
            <pc:sldMk cId="1390391681" sldId="479"/>
            <ac:spMk id="7" creationId="{AC115453-40FB-BFA6-C36C-486D68BA9DDD}"/>
          </ac:spMkLst>
        </pc:spChg>
        <pc:spChg chg="add mod">
          <ac:chgData name="Flowers, Joy Grace" userId="832c45d3-605c-46ed-a33c-e079c48cdcc7" providerId="ADAL" clId="{C0847B13-660B-413B-9B34-2219DCF0423B}" dt="2025-07-18T04:08:29.473" v="312"/>
          <ac:spMkLst>
            <pc:docMk/>
            <pc:sldMk cId="1390391681" sldId="479"/>
            <ac:spMk id="8" creationId="{D7709182-C2CC-E7E0-3CCB-76C0CC58CFDD}"/>
          </ac:spMkLst>
        </pc:spChg>
        <pc:spChg chg="add mod">
          <ac:chgData name="Flowers, Joy Grace" userId="832c45d3-605c-46ed-a33c-e079c48cdcc7" providerId="ADAL" clId="{C0847B13-660B-413B-9B34-2219DCF0423B}" dt="2025-07-18T04:08:29.473" v="312"/>
          <ac:spMkLst>
            <pc:docMk/>
            <pc:sldMk cId="1390391681" sldId="479"/>
            <ac:spMk id="10" creationId="{98C34B38-516F-4AE0-4CB5-048B1F7D319D}"/>
          </ac:spMkLst>
        </pc:spChg>
      </pc:sldChg>
      <pc:sldChg chg="addSp delSp modSp mod delAnim modAnim">
        <pc:chgData name="Flowers, Joy Grace" userId="832c45d3-605c-46ed-a33c-e079c48cdcc7" providerId="ADAL" clId="{C0847B13-660B-413B-9B34-2219DCF0423B}" dt="2025-07-21T21:16:01.552" v="6751" actId="1076"/>
        <pc:sldMkLst>
          <pc:docMk/>
          <pc:sldMk cId="2899334166" sldId="480"/>
        </pc:sldMkLst>
        <pc:spChg chg="mod">
          <ac:chgData name="Flowers, Joy Grace" userId="832c45d3-605c-46ed-a33c-e079c48cdcc7" providerId="ADAL" clId="{C0847B13-660B-413B-9B34-2219DCF0423B}" dt="2025-07-21T21:16:01.552" v="6751" actId="1076"/>
          <ac:spMkLst>
            <pc:docMk/>
            <pc:sldMk cId="2899334166" sldId="480"/>
            <ac:spMk id="2" creationId="{27395910-1A22-A425-9A86-3739B9EEEFBD}"/>
          </ac:spMkLst>
        </pc:spChg>
        <pc:spChg chg="add del">
          <ac:chgData name="Flowers, Joy Grace" userId="832c45d3-605c-46ed-a33c-e079c48cdcc7" providerId="ADAL" clId="{C0847B13-660B-413B-9B34-2219DCF0423B}" dt="2025-07-21T18:12:22.744" v="6248" actId="22"/>
          <ac:spMkLst>
            <pc:docMk/>
            <pc:sldMk cId="2899334166" sldId="480"/>
            <ac:spMk id="5" creationId="{B7D14118-B3C0-CAD6-9F4C-4B7213890FBE}"/>
          </ac:spMkLst>
        </pc:spChg>
        <pc:spChg chg="del mod">
          <ac:chgData name="Flowers, Joy Grace" userId="832c45d3-605c-46ed-a33c-e079c48cdcc7" providerId="ADAL" clId="{C0847B13-660B-413B-9B34-2219DCF0423B}" dt="2025-07-21T21:14:47.345" v="6679" actId="478"/>
          <ac:spMkLst>
            <pc:docMk/>
            <pc:sldMk cId="2899334166" sldId="480"/>
            <ac:spMk id="6" creationId="{9818C92F-EE86-ADA7-9CF8-2360BE296139}"/>
          </ac:spMkLst>
        </pc:spChg>
        <pc:spChg chg="add del">
          <ac:chgData name="Flowers, Joy Grace" userId="832c45d3-605c-46ed-a33c-e079c48cdcc7" providerId="ADAL" clId="{C0847B13-660B-413B-9B34-2219DCF0423B}" dt="2025-07-21T18:12:24.864" v="6250" actId="478"/>
          <ac:spMkLst>
            <pc:docMk/>
            <pc:sldMk cId="2899334166" sldId="480"/>
            <ac:spMk id="10" creationId="{66C5C45A-50B4-DFE9-35A0-E8B723A4D2B7}"/>
          </ac:spMkLst>
        </pc:spChg>
        <pc:spChg chg="add del mod">
          <ac:chgData name="Flowers, Joy Grace" userId="832c45d3-605c-46ed-a33c-e079c48cdcc7" providerId="ADAL" clId="{C0847B13-660B-413B-9B34-2219DCF0423B}" dt="2025-07-21T18:13:03.824" v="6256" actId="478"/>
          <ac:spMkLst>
            <pc:docMk/>
            <pc:sldMk cId="2899334166" sldId="480"/>
            <ac:spMk id="13" creationId="{0EECD874-B371-FA1E-E013-BA15BD0BFDF7}"/>
          </ac:spMkLst>
        </pc:spChg>
        <pc:spChg chg="add mod">
          <ac:chgData name="Flowers, Joy Grace" userId="832c45d3-605c-46ed-a33c-e079c48cdcc7" providerId="ADAL" clId="{C0847B13-660B-413B-9B34-2219DCF0423B}" dt="2025-07-21T21:15:52.777" v="6749" actId="1076"/>
          <ac:spMkLst>
            <pc:docMk/>
            <pc:sldMk cId="2899334166" sldId="480"/>
            <ac:spMk id="15" creationId="{0945EBB0-1ACB-32C3-2BD2-C4AB65F81AEB}"/>
          </ac:spMkLst>
        </pc:spChg>
        <pc:spChg chg="add mod">
          <ac:chgData name="Flowers, Joy Grace" userId="832c45d3-605c-46ed-a33c-e079c48cdcc7" providerId="ADAL" clId="{C0847B13-660B-413B-9B34-2219DCF0423B}" dt="2025-07-21T21:14:34.603" v="6674" actId="21"/>
          <ac:spMkLst>
            <pc:docMk/>
            <pc:sldMk cId="2899334166" sldId="480"/>
            <ac:spMk id="17" creationId="{327D0A97-7F5D-7F04-E988-03AB39572598}"/>
          </ac:spMkLst>
        </pc:spChg>
        <pc:picChg chg="mod ord">
          <ac:chgData name="Flowers, Joy Grace" userId="832c45d3-605c-46ed-a33c-e079c48cdcc7" providerId="ADAL" clId="{C0847B13-660B-413B-9B34-2219DCF0423B}" dt="2025-07-21T21:15:37.356" v="6748" actId="167"/>
          <ac:picMkLst>
            <pc:docMk/>
            <pc:sldMk cId="2899334166" sldId="480"/>
            <ac:picMk id="7" creationId="{13AC2571-FB16-B89B-01F1-C7ED70C6ABA4}"/>
          </ac:picMkLst>
        </pc:picChg>
        <pc:picChg chg="mod">
          <ac:chgData name="Flowers, Joy Grace" userId="832c45d3-605c-46ed-a33c-e079c48cdcc7" providerId="ADAL" clId="{C0847B13-660B-413B-9B34-2219DCF0423B}" dt="2025-07-21T21:15:30.757" v="6747" actId="1038"/>
          <ac:picMkLst>
            <pc:docMk/>
            <pc:sldMk cId="2899334166" sldId="480"/>
            <ac:picMk id="11" creationId="{16E4D75E-04CA-5FAA-3CBC-751E6859DCC7}"/>
          </ac:picMkLst>
        </pc:picChg>
        <pc:picChg chg="mod">
          <ac:chgData name="Flowers, Joy Grace" userId="832c45d3-605c-46ed-a33c-e079c48cdcc7" providerId="ADAL" clId="{C0847B13-660B-413B-9B34-2219DCF0423B}" dt="2025-07-21T21:15:30.757" v="6747" actId="1038"/>
          <ac:picMkLst>
            <pc:docMk/>
            <pc:sldMk cId="2899334166" sldId="480"/>
            <ac:picMk id="14" creationId="{F05BFE75-375D-42F4-A26E-7A2CBC0F8AC1}"/>
          </ac:picMkLst>
        </pc:picChg>
        <pc:picChg chg="mod">
          <ac:chgData name="Flowers, Joy Grace" userId="832c45d3-605c-46ed-a33c-e079c48cdcc7" providerId="ADAL" clId="{C0847B13-660B-413B-9B34-2219DCF0423B}" dt="2025-07-21T21:15:30.757" v="6747" actId="1038"/>
          <ac:picMkLst>
            <pc:docMk/>
            <pc:sldMk cId="2899334166" sldId="480"/>
            <ac:picMk id="16" creationId="{7E12105C-FB1E-9D14-B87E-4475ED13AB67}"/>
          </ac:picMkLst>
        </pc:picChg>
        <pc:cxnChg chg="mod">
          <ac:chgData name="Flowers, Joy Grace" userId="832c45d3-605c-46ed-a33c-e079c48cdcc7" providerId="ADAL" clId="{C0847B13-660B-413B-9B34-2219DCF0423B}" dt="2025-07-21T21:15:30.757" v="6747" actId="1038"/>
          <ac:cxnSpMkLst>
            <pc:docMk/>
            <pc:sldMk cId="2899334166" sldId="480"/>
            <ac:cxnSpMk id="8" creationId="{D03306D0-58AF-AFD4-AB0D-D4D9D9544945}"/>
          </ac:cxnSpMkLst>
        </pc:cxnChg>
      </pc:sldChg>
      <pc:sldChg chg="addSp modSp mod modNotesTx">
        <pc:chgData name="Flowers, Joy Grace" userId="832c45d3-605c-46ed-a33c-e079c48cdcc7" providerId="ADAL" clId="{C0847B13-660B-413B-9B34-2219DCF0423B}" dt="2025-07-21T18:11:46.235" v="6246" actId="20577"/>
        <pc:sldMkLst>
          <pc:docMk/>
          <pc:sldMk cId="762279720" sldId="481"/>
        </pc:sldMkLst>
        <pc:spChg chg="mod">
          <ac:chgData name="Flowers, Joy Grace" userId="832c45d3-605c-46ed-a33c-e079c48cdcc7" providerId="ADAL" clId="{C0847B13-660B-413B-9B34-2219DCF0423B}" dt="2025-07-20T22:50:28.912" v="2575" actId="14100"/>
          <ac:spMkLst>
            <pc:docMk/>
            <pc:sldMk cId="762279720" sldId="481"/>
            <ac:spMk id="7" creationId="{D0DB7F4E-8104-2EA2-E936-A1C1D627CC83}"/>
          </ac:spMkLst>
        </pc:spChg>
        <pc:spChg chg="add mod">
          <ac:chgData name="Flowers, Joy Grace" userId="832c45d3-605c-46ed-a33c-e079c48cdcc7" providerId="ADAL" clId="{C0847B13-660B-413B-9B34-2219DCF0423B}" dt="2025-07-18T04:08:32.063" v="313"/>
          <ac:spMkLst>
            <pc:docMk/>
            <pc:sldMk cId="762279720" sldId="481"/>
            <ac:spMk id="8" creationId="{CC54527C-491C-F2F4-B0D1-AB973C57D700}"/>
          </ac:spMkLst>
        </pc:spChg>
        <pc:spChg chg="add mod">
          <ac:chgData name="Flowers, Joy Grace" userId="832c45d3-605c-46ed-a33c-e079c48cdcc7" providerId="ADAL" clId="{C0847B13-660B-413B-9B34-2219DCF0423B}" dt="2025-07-18T04:08:32.063" v="313"/>
          <ac:spMkLst>
            <pc:docMk/>
            <pc:sldMk cId="762279720" sldId="481"/>
            <ac:spMk id="10" creationId="{083D1BDF-4D21-FF53-DD4E-F537BE10BD12}"/>
          </ac:spMkLst>
        </pc:spChg>
      </pc:sldChg>
      <pc:sldChg chg="addSp modSp mod">
        <pc:chgData name="Flowers, Joy Grace" userId="832c45d3-605c-46ed-a33c-e079c48cdcc7" providerId="ADAL" clId="{C0847B13-660B-413B-9B34-2219DCF0423B}" dt="2025-07-21T21:16:59.217" v="6756" actId="1076"/>
        <pc:sldMkLst>
          <pc:docMk/>
          <pc:sldMk cId="3805436966" sldId="482"/>
        </pc:sldMkLst>
        <pc:spChg chg="add mod">
          <ac:chgData name="Flowers, Joy Grace" userId="832c45d3-605c-46ed-a33c-e079c48cdcc7" providerId="ADAL" clId="{C0847B13-660B-413B-9B34-2219DCF0423B}" dt="2025-07-21T21:16:59.217" v="6756" actId="1076"/>
          <ac:spMkLst>
            <pc:docMk/>
            <pc:sldMk cId="3805436966" sldId="482"/>
            <ac:spMk id="4" creationId="{93C7A1C5-6011-5C77-DDDF-D33065409D3E}"/>
          </ac:spMkLst>
        </pc:spChg>
        <pc:spChg chg="add mod">
          <ac:chgData name="Flowers, Joy Grace" userId="832c45d3-605c-46ed-a33c-e079c48cdcc7" providerId="ADAL" clId="{C0847B13-660B-413B-9B34-2219DCF0423B}" dt="2025-07-18T04:08:35.803" v="314"/>
          <ac:spMkLst>
            <pc:docMk/>
            <pc:sldMk cId="3805436966" sldId="482"/>
            <ac:spMk id="9" creationId="{012C2513-4CD5-D556-3E5A-0AA9A7ED216A}"/>
          </ac:spMkLst>
        </pc:spChg>
        <pc:spChg chg="add mod">
          <ac:chgData name="Flowers, Joy Grace" userId="832c45d3-605c-46ed-a33c-e079c48cdcc7" providerId="ADAL" clId="{C0847B13-660B-413B-9B34-2219DCF0423B}" dt="2025-07-18T04:08:35.803" v="314"/>
          <ac:spMkLst>
            <pc:docMk/>
            <pc:sldMk cId="3805436966" sldId="482"/>
            <ac:spMk id="10" creationId="{2EADBA5E-923F-D311-5E39-A9F28CA38F6A}"/>
          </ac:spMkLst>
        </pc:spChg>
      </pc:sldChg>
      <pc:sldChg chg="addSp delSp modSp mod modAnim modNotesTx">
        <pc:chgData name="Flowers, Joy Grace" userId="832c45d3-605c-46ed-a33c-e079c48cdcc7" providerId="ADAL" clId="{C0847B13-660B-413B-9B34-2219DCF0423B}" dt="2025-07-21T22:29:21.102" v="7113" actId="478"/>
        <pc:sldMkLst>
          <pc:docMk/>
          <pc:sldMk cId="185802774" sldId="483"/>
        </pc:sldMkLst>
        <pc:spChg chg="add mod">
          <ac:chgData name="Flowers, Joy Grace" userId="832c45d3-605c-46ed-a33c-e079c48cdcc7" providerId="ADAL" clId="{C0847B13-660B-413B-9B34-2219DCF0423B}" dt="2025-07-21T22:28:38.964" v="7112" actId="1076"/>
          <ac:spMkLst>
            <pc:docMk/>
            <pc:sldMk cId="185802774" sldId="483"/>
            <ac:spMk id="2" creationId="{C48CE543-6D2F-60A1-1E40-FA227E4097D4}"/>
          </ac:spMkLst>
        </pc:spChg>
        <pc:spChg chg="mod">
          <ac:chgData name="Flowers, Joy Grace" userId="832c45d3-605c-46ed-a33c-e079c48cdcc7" providerId="ADAL" clId="{C0847B13-660B-413B-9B34-2219DCF0423B}" dt="2025-07-20T22:51:03.823" v="2644" actId="20577"/>
          <ac:spMkLst>
            <pc:docMk/>
            <pc:sldMk cId="185802774" sldId="483"/>
            <ac:spMk id="4" creationId="{E892F8EA-F1A8-7A35-24FD-37CFA59B3323}"/>
          </ac:spMkLst>
        </pc:spChg>
        <pc:spChg chg="add mod">
          <ac:chgData name="Flowers, Joy Grace" userId="832c45d3-605c-46ed-a33c-e079c48cdcc7" providerId="ADAL" clId="{C0847B13-660B-413B-9B34-2219DCF0423B}" dt="2025-07-21T18:21:41.446" v="6553" actId="1076"/>
          <ac:spMkLst>
            <pc:docMk/>
            <pc:sldMk cId="185802774" sldId="483"/>
            <ac:spMk id="5" creationId="{BB5B73ED-2091-686E-62FC-92B76B34D2EC}"/>
          </ac:spMkLst>
        </pc:spChg>
        <pc:spChg chg="add del">
          <ac:chgData name="Flowers, Joy Grace" userId="832c45d3-605c-46ed-a33c-e079c48cdcc7" providerId="ADAL" clId="{C0847B13-660B-413B-9B34-2219DCF0423B}" dt="2025-07-21T22:29:21.102" v="7113" actId="478"/>
          <ac:spMkLst>
            <pc:docMk/>
            <pc:sldMk cId="185802774" sldId="483"/>
            <ac:spMk id="7" creationId="{47E1A21D-F63F-3CDC-B422-8256D7AF2D8A}"/>
          </ac:spMkLst>
        </pc:spChg>
      </pc:sldChg>
      <pc:sldChg chg="addSp delSp modSp mod delAnim modAnim modNotesTx">
        <pc:chgData name="Flowers, Joy Grace" userId="832c45d3-605c-46ed-a33c-e079c48cdcc7" providerId="ADAL" clId="{C0847B13-660B-413B-9B34-2219DCF0423B}" dt="2025-07-21T21:24:37.256" v="6816" actId="20577"/>
        <pc:sldMkLst>
          <pc:docMk/>
          <pc:sldMk cId="248137071" sldId="484"/>
        </pc:sldMkLst>
        <pc:spChg chg="add mod">
          <ac:chgData name="Flowers, Joy Grace" userId="832c45d3-605c-46ed-a33c-e079c48cdcc7" providerId="ADAL" clId="{C0847B13-660B-413B-9B34-2219DCF0423B}" dt="2025-07-21T21:24:19.127" v="6810" actId="1076"/>
          <ac:spMkLst>
            <pc:docMk/>
            <pc:sldMk cId="248137071" sldId="484"/>
            <ac:spMk id="2" creationId="{56F06FA3-4C2D-4C36-CA6A-A804E4D733F9}"/>
          </ac:spMkLst>
        </pc:spChg>
        <pc:spChg chg="add">
          <ac:chgData name="Flowers, Joy Grace" userId="832c45d3-605c-46ed-a33c-e079c48cdcc7" providerId="ADAL" clId="{C0847B13-660B-413B-9B34-2219DCF0423B}" dt="2025-07-20T21:25:32.779" v="584"/>
          <ac:spMkLst>
            <pc:docMk/>
            <pc:sldMk cId="248137071" sldId="484"/>
            <ac:spMk id="2" creationId="{77210A96-1BD3-CF74-DE78-8716BB67B1CE}"/>
          </ac:spMkLst>
        </pc:spChg>
        <pc:spChg chg="add del mod">
          <ac:chgData name="Flowers, Joy Grace" userId="832c45d3-605c-46ed-a33c-e079c48cdcc7" providerId="ADAL" clId="{C0847B13-660B-413B-9B34-2219DCF0423B}" dt="2025-07-21T21:22:06.716" v="6774" actId="21"/>
          <ac:spMkLst>
            <pc:docMk/>
            <pc:sldMk cId="248137071" sldId="484"/>
            <ac:spMk id="4" creationId="{519CF823-1C34-5DE0-A75B-283980AEAAED}"/>
          </ac:spMkLst>
        </pc:spChg>
        <pc:spChg chg="add del mod">
          <ac:chgData name="Flowers, Joy Grace" userId="832c45d3-605c-46ed-a33c-e079c48cdcc7" providerId="ADAL" clId="{C0847B13-660B-413B-9B34-2219DCF0423B}" dt="2025-07-21T18:21:34.198" v="6551" actId="21"/>
          <ac:spMkLst>
            <pc:docMk/>
            <pc:sldMk cId="248137071" sldId="484"/>
            <ac:spMk id="5" creationId="{BB5B73ED-2091-686E-62FC-92B76B34D2EC}"/>
          </ac:spMkLst>
        </pc:spChg>
        <pc:spChg chg="del mod">
          <ac:chgData name="Flowers, Joy Grace" userId="832c45d3-605c-46ed-a33c-e079c48cdcc7" providerId="ADAL" clId="{C0847B13-660B-413B-9B34-2219DCF0423B}" dt="2025-07-21T21:24:06.541" v="6808" actId="478"/>
          <ac:spMkLst>
            <pc:docMk/>
            <pc:sldMk cId="248137071" sldId="484"/>
            <ac:spMk id="6" creationId="{9FD5E304-BB0D-BEA7-632D-B181A0AD9177}"/>
          </ac:spMkLst>
        </pc:spChg>
        <pc:spChg chg="mod">
          <ac:chgData name="Flowers, Joy Grace" userId="832c45d3-605c-46ed-a33c-e079c48cdcc7" providerId="ADAL" clId="{C0847B13-660B-413B-9B34-2219DCF0423B}" dt="2025-07-21T21:24:37.256" v="6816" actId="20577"/>
          <ac:spMkLst>
            <pc:docMk/>
            <pc:sldMk cId="248137071" sldId="484"/>
            <ac:spMk id="7" creationId="{8731CA6B-B01B-123C-BB91-252AA9D7F2D9}"/>
          </ac:spMkLst>
        </pc:spChg>
        <pc:spChg chg="add mod">
          <ac:chgData name="Flowers, Joy Grace" userId="832c45d3-605c-46ed-a33c-e079c48cdcc7" providerId="ADAL" clId="{C0847B13-660B-413B-9B34-2219DCF0423B}" dt="2025-07-20T23:02:21.074" v="3074" actId="1076"/>
          <ac:spMkLst>
            <pc:docMk/>
            <pc:sldMk cId="248137071" sldId="484"/>
            <ac:spMk id="11" creationId="{AD15C58C-B97D-958B-8667-DD8C12A1C6AB}"/>
          </ac:spMkLst>
        </pc:spChg>
        <pc:spChg chg="add mod">
          <ac:chgData name="Flowers, Joy Grace" userId="832c45d3-605c-46ed-a33c-e079c48cdcc7" providerId="ADAL" clId="{C0847B13-660B-413B-9B34-2219DCF0423B}" dt="2025-07-20T23:02:16.958" v="3072" actId="1076"/>
          <ac:spMkLst>
            <pc:docMk/>
            <pc:sldMk cId="248137071" sldId="484"/>
            <ac:spMk id="13" creationId="{E0988481-1628-2DFD-1FA9-CAD8603BD492}"/>
          </ac:spMkLst>
        </pc:spChg>
        <pc:spChg chg="add mod">
          <ac:chgData name="Flowers, Joy Grace" userId="832c45d3-605c-46ed-a33c-e079c48cdcc7" providerId="ADAL" clId="{C0847B13-660B-413B-9B34-2219DCF0423B}" dt="2025-07-20T23:02:33.907" v="3077" actId="14100"/>
          <ac:spMkLst>
            <pc:docMk/>
            <pc:sldMk cId="248137071" sldId="484"/>
            <ac:spMk id="19" creationId="{564D702F-3E8B-ED39-0BAE-6D0C9AD44FB0}"/>
          </ac:spMkLst>
        </pc:spChg>
        <pc:spChg chg="del mod">
          <ac:chgData name="Flowers, Joy Grace" userId="832c45d3-605c-46ed-a33c-e079c48cdcc7" providerId="ADAL" clId="{C0847B13-660B-413B-9B34-2219DCF0423B}" dt="2025-07-20T22:57:47.681" v="2916" actId="478"/>
          <ac:spMkLst>
            <pc:docMk/>
            <pc:sldMk cId="248137071" sldId="484"/>
            <ac:spMk id="25" creationId="{D6126EBE-EE9F-7B84-F061-89D9129B1F52}"/>
          </ac:spMkLst>
        </pc:spChg>
        <pc:picChg chg="add del mod">
          <ac:chgData name="Flowers, Joy Grace" userId="832c45d3-605c-46ed-a33c-e079c48cdcc7" providerId="ADAL" clId="{C0847B13-660B-413B-9B34-2219DCF0423B}" dt="2025-07-20T21:25:58.574" v="590" actId="21"/>
          <ac:picMkLst>
            <pc:docMk/>
            <pc:sldMk cId="248137071" sldId="484"/>
            <ac:picMk id="4" creationId="{E93691DB-BD29-6E59-B95E-A3E80EBBF0DC}"/>
          </ac:picMkLst>
        </pc:picChg>
        <pc:picChg chg="add mod">
          <ac:chgData name="Flowers, Joy Grace" userId="832c45d3-605c-46ed-a33c-e079c48cdcc7" providerId="ADAL" clId="{C0847B13-660B-413B-9B34-2219DCF0423B}" dt="2025-07-20T23:01:45.022" v="3064" actId="1076"/>
          <ac:picMkLst>
            <pc:docMk/>
            <pc:sldMk cId="248137071" sldId="484"/>
            <ac:picMk id="8" creationId="{1F272DC7-7001-14EC-41E3-93CCABF157BC}"/>
          </ac:picMkLst>
        </pc:picChg>
        <pc:picChg chg="add mod">
          <ac:chgData name="Flowers, Joy Grace" userId="832c45d3-605c-46ed-a33c-e079c48cdcc7" providerId="ADAL" clId="{C0847B13-660B-413B-9B34-2219DCF0423B}" dt="2025-07-20T23:02:04.109" v="3068" actId="1076"/>
          <ac:picMkLst>
            <pc:docMk/>
            <pc:sldMk cId="248137071" sldId="484"/>
            <ac:picMk id="10" creationId="{AF13B4BD-2FF4-B7C1-3D11-5E526208E461}"/>
          </ac:picMkLst>
        </pc:picChg>
        <pc:cxnChg chg="add mod">
          <ac:chgData name="Flowers, Joy Grace" userId="832c45d3-605c-46ed-a33c-e079c48cdcc7" providerId="ADAL" clId="{C0847B13-660B-413B-9B34-2219DCF0423B}" dt="2025-07-20T23:02:14.854" v="3071" actId="208"/>
          <ac:cxnSpMkLst>
            <pc:docMk/>
            <pc:sldMk cId="248137071" sldId="484"/>
            <ac:cxnSpMk id="15" creationId="{06F22C74-4B93-CC36-AFE8-954F8AB1E620}"/>
          </ac:cxnSpMkLst>
        </pc:cxnChg>
      </pc:sldChg>
      <pc:sldChg chg="addSp modSp">
        <pc:chgData name="Flowers, Joy Grace" userId="832c45d3-605c-46ed-a33c-e079c48cdcc7" providerId="ADAL" clId="{C0847B13-660B-413B-9B34-2219DCF0423B}" dt="2025-07-18T04:03:18.488" v="254"/>
        <pc:sldMkLst>
          <pc:docMk/>
          <pc:sldMk cId="2222437171" sldId="485"/>
        </pc:sldMkLst>
        <pc:spChg chg="add mod">
          <ac:chgData name="Flowers, Joy Grace" userId="832c45d3-605c-46ed-a33c-e079c48cdcc7" providerId="ADAL" clId="{C0847B13-660B-413B-9B34-2219DCF0423B}" dt="2025-07-18T04:03:18.488" v="254"/>
          <ac:spMkLst>
            <pc:docMk/>
            <pc:sldMk cId="2222437171" sldId="485"/>
            <ac:spMk id="2" creationId="{69389DCF-A0C6-0E2A-D6A6-97010C0ACAD9}"/>
          </ac:spMkLst>
        </pc:spChg>
        <pc:spChg chg="add mod">
          <ac:chgData name="Flowers, Joy Grace" userId="832c45d3-605c-46ed-a33c-e079c48cdcc7" providerId="ADAL" clId="{C0847B13-660B-413B-9B34-2219DCF0423B}" dt="2025-07-18T04:03:18.488" v="254"/>
          <ac:spMkLst>
            <pc:docMk/>
            <pc:sldMk cId="2222437171" sldId="485"/>
            <ac:spMk id="3" creationId="{6B032E76-5041-F6A8-4957-7A5139FC203D}"/>
          </ac:spMkLst>
        </pc:spChg>
      </pc:sldChg>
      <pc:sldChg chg="modSp add mod">
        <pc:chgData name="Flowers, Joy Grace" userId="832c45d3-605c-46ed-a33c-e079c48cdcc7" providerId="ADAL" clId="{C0847B13-660B-413B-9B34-2219DCF0423B}" dt="2025-07-18T04:26:44.073" v="337" actId="113"/>
        <pc:sldMkLst>
          <pc:docMk/>
          <pc:sldMk cId="1395151058" sldId="486"/>
        </pc:sldMkLst>
        <pc:spChg chg="mod">
          <ac:chgData name="Flowers, Joy Grace" userId="832c45d3-605c-46ed-a33c-e079c48cdcc7" providerId="ADAL" clId="{C0847B13-660B-413B-9B34-2219DCF0423B}" dt="2025-07-18T04:26:44.073" v="337" actId="113"/>
          <ac:spMkLst>
            <pc:docMk/>
            <pc:sldMk cId="1395151058" sldId="486"/>
            <ac:spMk id="6" creationId="{06E9E7FC-EDE3-EB79-8034-E1ED5D8BA7C4}"/>
          </ac:spMkLst>
        </pc:spChg>
      </pc:sldChg>
      <pc:sldChg chg="addSp modSp new del mod ord">
        <pc:chgData name="Flowers, Joy Grace" userId="832c45d3-605c-46ed-a33c-e079c48cdcc7" providerId="ADAL" clId="{C0847B13-660B-413B-9B34-2219DCF0423B}" dt="2025-07-20T22:34:54.408" v="2196" actId="47"/>
        <pc:sldMkLst>
          <pc:docMk/>
          <pc:sldMk cId="575899785" sldId="487"/>
        </pc:sldMkLst>
        <pc:spChg chg="add mod">
          <ac:chgData name="Flowers, Joy Grace" userId="832c45d3-605c-46ed-a33c-e079c48cdcc7" providerId="ADAL" clId="{C0847B13-660B-413B-9B34-2219DCF0423B}" dt="2025-07-20T18:43:31.234" v="397" actId="20577"/>
          <ac:spMkLst>
            <pc:docMk/>
            <pc:sldMk cId="575899785" sldId="487"/>
            <ac:spMk id="5" creationId="{7BC93BD1-F94E-4ADB-6838-CA8920766B33}"/>
          </ac:spMkLst>
        </pc:spChg>
        <pc:picChg chg="add mod">
          <ac:chgData name="Flowers, Joy Grace" userId="832c45d3-605c-46ed-a33c-e079c48cdcc7" providerId="ADAL" clId="{C0847B13-660B-413B-9B34-2219DCF0423B}" dt="2025-07-20T18:43:09.167" v="358" actId="1076"/>
          <ac:picMkLst>
            <pc:docMk/>
            <pc:sldMk cId="575899785" sldId="487"/>
            <ac:picMk id="4" creationId="{3756FD88-649A-92F4-8A34-3CADD9DA6566}"/>
          </ac:picMkLst>
        </pc:picChg>
      </pc:sldChg>
      <pc:sldChg chg="delSp modSp add del mod">
        <pc:chgData name="Flowers, Joy Grace" userId="832c45d3-605c-46ed-a33c-e079c48cdcc7" providerId="ADAL" clId="{C0847B13-660B-413B-9B34-2219DCF0423B}" dt="2025-07-20T22:17:58.460" v="1456" actId="47"/>
        <pc:sldMkLst>
          <pc:docMk/>
          <pc:sldMk cId="2554782838" sldId="488"/>
        </pc:sldMkLst>
        <pc:spChg chg="mod">
          <ac:chgData name="Flowers, Joy Grace" userId="832c45d3-605c-46ed-a33c-e079c48cdcc7" providerId="ADAL" clId="{C0847B13-660B-413B-9B34-2219DCF0423B}" dt="2025-07-20T18:44:07.240" v="437" actId="20577"/>
          <ac:spMkLst>
            <pc:docMk/>
            <pc:sldMk cId="2554782838" sldId="488"/>
            <ac:spMk id="5" creationId="{56358E33-2F44-CC53-3CB6-8391EE128234}"/>
          </ac:spMkLst>
        </pc:spChg>
        <pc:picChg chg="del">
          <ac:chgData name="Flowers, Joy Grace" userId="832c45d3-605c-46ed-a33c-e079c48cdcc7" providerId="ADAL" clId="{C0847B13-660B-413B-9B34-2219DCF0423B}" dt="2025-07-20T18:44:09.246" v="438" actId="478"/>
          <ac:picMkLst>
            <pc:docMk/>
            <pc:sldMk cId="2554782838" sldId="488"/>
            <ac:picMk id="4" creationId="{B5C79A14-840F-D00F-9FF3-0F664896C0B7}"/>
          </ac:picMkLst>
        </pc:picChg>
      </pc:sldChg>
      <pc:sldChg chg="add del">
        <pc:chgData name="Flowers, Joy Grace" userId="832c45d3-605c-46ed-a33c-e079c48cdcc7" providerId="ADAL" clId="{C0847B13-660B-413B-9B34-2219DCF0423B}" dt="2025-07-20T18:46:41.142" v="440" actId="47"/>
        <pc:sldMkLst>
          <pc:docMk/>
          <pc:sldMk cId="1275439081" sldId="489"/>
        </pc:sldMkLst>
      </pc:sldChg>
      <pc:sldChg chg="add del">
        <pc:chgData name="Flowers, Joy Grace" userId="832c45d3-605c-46ed-a33c-e079c48cdcc7" providerId="ADAL" clId="{C0847B13-660B-413B-9B34-2219DCF0423B}" dt="2025-07-20T21:25:54.967" v="589" actId="47"/>
        <pc:sldMkLst>
          <pc:docMk/>
          <pc:sldMk cId="4205283898" sldId="489"/>
        </pc:sldMkLst>
      </pc:sldChg>
      <pc:sldChg chg="addSp delSp modSp add mod modNotesTx">
        <pc:chgData name="Flowers, Joy Grace" userId="832c45d3-605c-46ed-a33c-e079c48cdcc7" providerId="ADAL" clId="{C0847B13-660B-413B-9B34-2219DCF0423B}" dt="2025-07-21T22:31:12.999" v="7122" actId="1076"/>
        <pc:sldMkLst>
          <pc:docMk/>
          <pc:sldMk cId="3478932291" sldId="490"/>
        </pc:sldMkLst>
        <pc:spChg chg="add mod">
          <ac:chgData name="Flowers, Joy Grace" userId="832c45d3-605c-46ed-a33c-e079c48cdcc7" providerId="ADAL" clId="{C0847B13-660B-413B-9B34-2219DCF0423B}" dt="2025-07-21T22:30:46.898" v="7121" actId="1076"/>
          <ac:spMkLst>
            <pc:docMk/>
            <pc:sldMk cId="3478932291" sldId="490"/>
            <ac:spMk id="4" creationId="{729A47CE-91A1-E6DE-ECCB-9777BA23CD74}"/>
          </ac:spMkLst>
        </pc:spChg>
        <pc:spChg chg="mod">
          <ac:chgData name="Flowers, Joy Grace" userId="832c45d3-605c-46ed-a33c-e079c48cdcc7" providerId="ADAL" clId="{C0847B13-660B-413B-9B34-2219DCF0423B}" dt="2025-07-20T23:09:21.602" v="3083" actId="113"/>
          <ac:spMkLst>
            <pc:docMk/>
            <pc:sldMk cId="3478932291" sldId="490"/>
            <ac:spMk id="8" creationId="{5B11EA3F-D37C-CEAB-EF22-D61072D69C66}"/>
          </ac:spMkLst>
        </pc:spChg>
        <pc:spChg chg="add del mod">
          <ac:chgData name="Flowers, Joy Grace" userId="832c45d3-605c-46ed-a33c-e079c48cdcc7" providerId="ADAL" clId="{C0847B13-660B-413B-9B34-2219DCF0423B}" dt="2025-07-21T22:30:43.191" v="7120" actId="478"/>
          <ac:spMkLst>
            <pc:docMk/>
            <pc:sldMk cId="3478932291" sldId="490"/>
            <ac:spMk id="9" creationId="{601C5376-A00E-2713-FF03-8DB8BDC21629}"/>
          </ac:spMkLst>
        </pc:spChg>
        <pc:spChg chg="add">
          <ac:chgData name="Flowers, Joy Grace" userId="832c45d3-605c-46ed-a33c-e079c48cdcc7" providerId="ADAL" clId="{C0847B13-660B-413B-9B34-2219DCF0423B}" dt="2025-07-21T01:38:00.387" v="4612"/>
          <ac:spMkLst>
            <pc:docMk/>
            <pc:sldMk cId="3478932291" sldId="490"/>
            <ac:spMk id="10" creationId="{E7496DA4-7491-F3A2-3915-8B0B661AEA7F}"/>
          </ac:spMkLst>
        </pc:spChg>
        <pc:picChg chg="del">
          <ac:chgData name="Flowers, Joy Grace" userId="832c45d3-605c-46ed-a33c-e079c48cdcc7" providerId="ADAL" clId="{C0847B13-660B-413B-9B34-2219DCF0423B}" dt="2025-07-20T21:26:00.458" v="591" actId="478"/>
          <ac:picMkLst>
            <pc:docMk/>
            <pc:sldMk cId="3478932291" sldId="490"/>
            <ac:picMk id="4" creationId="{E11A1DF4-33DC-0AD3-1779-E061FF0351F3}"/>
          </ac:picMkLst>
        </pc:picChg>
        <pc:picChg chg="add del mod ord">
          <ac:chgData name="Flowers, Joy Grace" userId="832c45d3-605c-46ed-a33c-e079c48cdcc7" providerId="ADAL" clId="{C0847B13-660B-413B-9B34-2219DCF0423B}" dt="2025-07-21T01:37:59.911" v="4611" actId="478"/>
          <ac:picMkLst>
            <pc:docMk/>
            <pc:sldMk cId="3478932291" sldId="490"/>
            <ac:picMk id="6" creationId="{E93691DB-BD29-6E59-B95E-A3E80EBBF0DC}"/>
          </ac:picMkLst>
        </pc:picChg>
        <pc:picChg chg="add mod modCrop">
          <ac:chgData name="Flowers, Joy Grace" userId="832c45d3-605c-46ed-a33c-e079c48cdcc7" providerId="ADAL" clId="{C0847B13-660B-413B-9B34-2219DCF0423B}" dt="2025-07-21T22:31:12.999" v="7122" actId="1076"/>
          <ac:picMkLst>
            <pc:docMk/>
            <pc:sldMk cId="3478932291" sldId="490"/>
            <ac:picMk id="12" creationId="{1C66DA96-D879-DE9C-0DFD-2277E5C03582}"/>
          </ac:picMkLst>
        </pc:picChg>
      </pc:sldChg>
      <pc:sldChg chg="addSp delSp modSp add mod">
        <pc:chgData name="Flowers, Joy Grace" userId="832c45d3-605c-46ed-a33c-e079c48cdcc7" providerId="ADAL" clId="{C0847B13-660B-413B-9B34-2219DCF0423B}" dt="2025-07-20T22:25:26.926" v="1592" actId="1076"/>
        <pc:sldMkLst>
          <pc:docMk/>
          <pc:sldMk cId="1833435090" sldId="491"/>
        </pc:sldMkLst>
        <pc:spChg chg="del">
          <ac:chgData name="Flowers, Joy Grace" userId="832c45d3-605c-46ed-a33c-e079c48cdcc7" providerId="ADAL" clId="{C0847B13-660B-413B-9B34-2219DCF0423B}" dt="2025-07-20T22:19:42.319" v="1506" actId="478"/>
          <ac:spMkLst>
            <pc:docMk/>
            <pc:sldMk cId="1833435090" sldId="491"/>
            <ac:spMk id="2" creationId="{2E6F7E0A-3379-CCE9-45B2-C60552064C32}"/>
          </ac:spMkLst>
        </pc:spChg>
        <pc:spChg chg="mod">
          <ac:chgData name="Flowers, Joy Grace" userId="832c45d3-605c-46ed-a33c-e079c48cdcc7" providerId="ADAL" clId="{C0847B13-660B-413B-9B34-2219DCF0423B}" dt="2025-07-20T22:25:26.926" v="1592" actId="1076"/>
          <ac:spMkLst>
            <pc:docMk/>
            <pc:sldMk cId="1833435090" sldId="491"/>
            <ac:spMk id="6" creationId="{2CFAB322-3FDC-7F1F-1156-9A503911EA61}"/>
          </ac:spMkLst>
        </pc:spChg>
        <pc:spChg chg="add">
          <ac:chgData name="Flowers, Joy Grace" userId="832c45d3-605c-46ed-a33c-e079c48cdcc7" providerId="ADAL" clId="{C0847B13-660B-413B-9B34-2219DCF0423B}" dt="2025-07-20T22:21:44.627" v="1524"/>
          <ac:spMkLst>
            <pc:docMk/>
            <pc:sldMk cId="1833435090" sldId="491"/>
            <ac:spMk id="8" creationId="{78822A59-58ED-8E5A-24C3-2C38901807D5}"/>
          </ac:spMkLst>
        </pc:spChg>
        <pc:spChg chg="add">
          <ac:chgData name="Flowers, Joy Grace" userId="832c45d3-605c-46ed-a33c-e079c48cdcc7" providerId="ADAL" clId="{C0847B13-660B-413B-9B34-2219DCF0423B}" dt="2025-07-20T22:23:30.638" v="1533"/>
          <ac:spMkLst>
            <pc:docMk/>
            <pc:sldMk cId="1833435090" sldId="491"/>
            <ac:spMk id="11" creationId="{9F2867B5-D570-66A4-90D5-BFFBC2D73A0C}"/>
          </ac:spMkLst>
        </pc:spChg>
        <pc:spChg chg="mod">
          <ac:chgData name="Flowers, Joy Grace" userId="832c45d3-605c-46ed-a33c-e079c48cdcc7" providerId="ADAL" clId="{C0847B13-660B-413B-9B34-2219DCF0423B}" dt="2025-07-20T22:19:39.969" v="1505" actId="20577"/>
          <ac:spMkLst>
            <pc:docMk/>
            <pc:sldMk cId="1833435090" sldId="491"/>
            <ac:spMk id="12" creationId="{8F3B8C80-0CBC-D716-EB76-BE9C85A3A3CE}"/>
          </ac:spMkLst>
        </pc:spChg>
        <pc:spChg chg="add mod">
          <ac:chgData name="Flowers, Joy Grace" userId="832c45d3-605c-46ed-a33c-e079c48cdcc7" providerId="ADAL" clId="{C0847B13-660B-413B-9B34-2219DCF0423B}" dt="2025-07-20T22:25:19.156" v="1591" actId="1076"/>
          <ac:spMkLst>
            <pc:docMk/>
            <pc:sldMk cId="1833435090" sldId="491"/>
            <ac:spMk id="15" creationId="{0B055371-88C0-1E0A-7E38-22BFB22EF2E3}"/>
          </ac:spMkLst>
        </pc:spChg>
        <pc:spChg chg="add mod">
          <ac:chgData name="Flowers, Joy Grace" userId="832c45d3-605c-46ed-a33c-e079c48cdcc7" providerId="ADAL" clId="{C0847B13-660B-413B-9B34-2219DCF0423B}" dt="2025-07-20T22:25:13.269" v="1590" actId="20577"/>
          <ac:spMkLst>
            <pc:docMk/>
            <pc:sldMk cId="1833435090" sldId="491"/>
            <ac:spMk id="16" creationId="{240F009B-3798-C73B-0286-87E1482269DA}"/>
          </ac:spMkLst>
        </pc:spChg>
        <pc:picChg chg="del">
          <ac:chgData name="Flowers, Joy Grace" userId="832c45d3-605c-46ed-a33c-e079c48cdcc7" providerId="ADAL" clId="{C0847B13-660B-413B-9B34-2219DCF0423B}" dt="2025-07-20T22:23:29.093" v="1531" actId="478"/>
          <ac:picMkLst>
            <pc:docMk/>
            <pc:sldMk cId="1833435090" sldId="491"/>
            <ac:picMk id="5" creationId="{CAA1DAA0-613A-4745-07AC-D99FF35114B9}"/>
          </ac:picMkLst>
        </pc:picChg>
        <pc:picChg chg="add del mod modCrop">
          <ac:chgData name="Flowers, Joy Grace" userId="832c45d3-605c-46ed-a33c-e079c48cdcc7" providerId="ADAL" clId="{C0847B13-660B-413B-9B34-2219DCF0423B}" dt="2025-07-20T22:21:43.844" v="1523" actId="478"/>
          <ac:picMkLst>
            <pc:docMk/>
            <pc:sldMk cId="1833435090" sldId="491"/>
            <ac:picMk id="7" creationId="{587F0299-0130-E150-6D63-FE595C10B585}"/>
          </ac:picMkLst>
        </pc:picChg>
        <pc:picChg chg="del">
          <ac:chgData name="Flowers, Joy Grace" userId="832c45d3-605c-46ed-a33c-e079c48cdcc7" providerId="ADAL" clId="{C0847B13-660B-413B-9B34-2219DCF0423B}" dt="2025-07-20T22:23:29.455" v="1532" actId="478"/>
          <ac:picMkLst>
            <pc:docMk/>
            <pc:sldMk cId="1833435090" sldId="491"/>
            <ac:picMk id="9" creationId="{F0D85755-9441-C45C-885B-4DCC68A350FF}"/>
          </ac:picMkLst>
        </pc:picChg>
        <pc:picChg chg="add mod modCrop">
          <ac:chgData name="Flowers, Joy Grace" userId="832c45d3-605c-46ed-a33c-e079c48cdcc7" providerId="ADAL" clId="{C0847B13-660B-413B-9B34-2219DCF0423B}" dt="2025-07-20T22:23:44.920" v="1541" actId="1076"/>
          <ac:picMkLst>
            <pc:docMk/>
            <pc:sldMk cId="1833435090" sldId="491"/>
            <ac:picMk id="10" creationId="{3E7EF955-A117-4218-AE3E-EE1CEDFA5E91}"/>
          </ac:picMkLst>
        </pc:picChg>
        <pc:picChg chg="add mod modCrop">
          <ac:chgData name="Flowers, Joy Grace" userId="832c45d3-605c-46ed-a33c-e079c48cdcc7" providerId="ADAL" clId="{C0847B13-660B-413B-9B34-2219DCF0423B}" dt="2025-07-20T22:23:46.113" v="1542" actId="1076"/>
          <ac:picMkLst>
            <pc:docMk/>
            <pc:sldMk cId="1833435090" sldId="491"/>
            <ac:picMk id="13" creationId="{A523B753-79EC-CE29-FF24-84CD0919F18C}"/>
          </ac:picMkLst>
        </pc:picChg>
        <pc:cxnChg chg="add mod">
          <ac:chgData name="Flowers, Joy Grace" userId="832c45d3-605c-46ed-a33c-e079c48cdcc7" providerId="ADAL" clId="{C0847B13-660B-413B-9B34-2219DCF0423B}" dt="2025-07-20T22:24:04.630" v="1544" actId="1076"/>
          <ac:cxnSpMkLst>
            <pc:docMk/>
            <pc:sldMk cId="1833435090" sldId="491"/>
            <ac:cxnSpMk id="14" creationId="{EFAA2204-786C-D19C-1197-71E17E4BA73B}"/>
          </ac:cxnSpMkLst>
        </pc:cxnChg>
      </pc:sldChg>
      <pc:sldChg chg="add del">
        <pc:chgData name="Flowers, Joy Grace" userId="832c45d3-605c-46ed-a33c-e079c48cdcc7" providerId="ADAL" clId="{C0847B13-660B-413B-9B34-2219DCF0423B}" dt="2025-07-20T22:19:46.723" v="1508"/>
        <pc:sldMkLst>
          <pc:docMk/>
          <pc:sldMk cId="536796351" sldId="492"/>
        </pc:sldMkLst>
      </pc:sldChg>
      <pc:sldChg chg="addSp delSp modSp add mod modAnim modNotesTx">
        <pc:chgData name="Flowers, Joy Grace" userId="832c45d3-605c-46ed-a33c-e079c48cdcc7" providerId="ADAL" clId="{C0847B13-660B-413B-9B34-2219DCF0423B}" dt="2025-07-20T22:34:44.636" v="2195" actId="1076"/>
        <pc:sldMkLst>
          <pc:docMk/>
          <pc:sldMk cId="771796330" sldId="492"/>
        </pc:sldMkLst>
        <pc:spChg chg="add">
          <ac:chgData name="Flowers, Joy Grace" userId="832c45d3-605c-46ed-a33c-e079c48cdcc7" providerId="ADAL" clId="{C0847B13-660B-413B-9B34-2219DCF0423B}" dt="2025-07-20T22:27:53.141" v="1598"/>
          <ac:spMkLst>
            <pc:docMk/>
            <pc:sldMk cId="771796330" sldId="492"/>
            <ac:spMk id="2" creationId="{DE3BA467-CCA3-DB2B-DBDA-99046248CCF5}"/>
          </ac:spMkLst>
        </pc:spChg>
        <pc:spChg chg="add">
          <ac:chgData name="Flowers, Joy Grace" userId="832c45d3-605c-46ed-a33c-e079c48cdcc7" providerId="ADAL" clId="{C0847B13-660B-413B-9B34-2219DCF0423B}" dt="2025-07-20T22:29:27.680" v="1680"/>
          <ac:spMkLst>
            <pc:docMk/>
            <pc:sldMk cId="771796330" sldId="492"/>
            <ac:spMk id="5" creationId="{FE49CEC8-D1CD-E278-CED0-5CD88D0A2BC7}"/>
          </ac:spMkLst>
        </pc:spChg>
        <pc:spChg chg="mod">
          <ac:chgData name="Flowers, Joy Grace" userId="832c45d3-605c-46ed-a33c-e079c48cdcc7" providerId="ADAL" clId="{C0847B13-660B-413B-9B34-2219DCF0423B}" dt="2025-07-20T22:28:42.130" v="1679" actId="20577"/>
          <ac:spMkLst>
            <pc:docMk/>
            <pc:sldMk cId="771796330" sldId="492"/>
            <ac:spMk id="12" creationId="{CD318374-B47A-CA91-5F0D-EE8414253D60}"/>
          </ac:spMkLst>
        </pc:spChg>
        <pc:spChg chg="mod ord">
          <ac:chgData name="Flowers, Joy Grace" userId="832c45d3-605c-46ed-a33c-e079c48cdcc7" providerId="ADAL" clId="{C0847B13-660B-413B-9B34-2219DCF0423B}" dt="2025-07-20T22:33:43.056" v="2074" actId="20577"/>
          <ac:spMkLst>
            <pc:docMk/>
            <pc:sldMk cId="771796330" sldId="492"/>
            <ac:spMk id="15" creationId="{0D87E2F9-43AE-ADEF-DFA1-15B42E249CBC}"/>
          </ac:spMkLst>
        </pc:spChg>
        <pc:spChg chg="mod ord">
          <ac:chgData name="Flowers, Joy Grace" userId="832c45d3-605c-46ed-a33c-e079c48cdcc7" providerId="ADAL" clId="{C0847B13-660B-413B-9B34-2219DCF0423B}" dt="2025-07-20T22:33:36.677" v="2064" actId="20577"/>
          <ac:spMkLst>
            <pc:docMk/>
            <pc:sldMk cId="771796330" sldId="492"/>
            <ac:spMk id="16" creationId="{08730AFA-9F2E-5914-496A-3E6B46B9347B}"/>
          </ac:spMkLst>
        </pc:spChg>
        <pc:picChg chg="add mod">
          <ac:chgData name="Flowers, Joy Grace" userId="832c45d3-605c-46ed-a33c-e079c48cdcc7" providerId="ADAL" clId="{C0847B13-660B-413B-9B34-2219DCF0423B}" dt="2025-07-20T22:27:59.579" v="1601" actId="1076"/>
          <ac:picMkLst>
            <pc:docMk/>
            <pc:sldMk cId="771796330" sldId="492"/>
            <ac:picMk id="4" creationId="{CFA6D19A-78DC-9AC8-C7AE-A1CA61BD6F93}"/>
          </ac:picMkLst>
        </pc:picChg>
        <pc:picChg chg="add mod">
          <ac:chgData name="Flowers, Joy Grace" userId="832c45d3-605c-46ed-a33c-e079c48cdcc7" providerId="ADAL" clId="{C0847B13-660B-413B-9B34-2219DCF0423B}" dt="2025-07-20T22:29:40.050" v="1687" actId="1076"/>
          <ac:picMkLst>
            <pc:docMk/>
            <pc:sldMk cId="771796330" sldId="492"/>
            <ac:picMk id="7" creationId="{FA768C58-64FA-1322-E9B5-A764827ED0A9}"/>
          </ac:picMkLst>
        </pc:picChg>
        <pc:picChg chg="add mod modCrop">
          <ac:chgData name="Flowers, Joy Grace" userId="832c45d3-605c-46ed-a33c-e079c48cdcc7" providerId="ADAL" clId="{C0847B13-660B-413B-9B34-2219DCF0423B}" dt="2025-07-20T22:34:44.636" v="2195" actId="1076"/>
          <ac:picMkLst>
            <pc:docMk/>
            <pc:sldMk cId="771796330" sldId="492"/>
            <ac:picMk id="9" creationId="{9249D411-0A5C-2608-2D22-D70EB40D113D}"/>
          </ac:picMkLst>
        </pc:picChg>
        <pc:picChg chg="del">
          <ac:chgData name="Flowers, Joy Grace" userId="832c45d3-605c-46ed-a33c-e079c48cdcc7" providerId="ADAL" clId="{C0847B13-660B-413B-9B34-2219DCF0423B}" dt="2025-07-20T22:27:16.762" v="1595" actId="478"/>
          <ac:picMkLst>
            <pc:docMk/>
            <pc:sldMk cId="771796330" sldId="492"/>
            <ac:picMk id="10" creationId="{890F8D0F-410B-3A46-5D2F-B1C588757D2B}"/>
          </ac:picMkLst>
        </pc:picChg>
        <pc:picChg chg="del mod">
          <ac:chgData name="Flowers, Joy Grace" userId="832c45d3-605c-46ed-a33c-e079c48cdcc7" providerId="ADAL" clId="{C0847B13-660B-413B-9B34-2219DCF0423B}" dt="2025-07-20T22:27:52.886" v="1597" actId="478"/>
          <ac:picMkLst>
            <pc:docMk/>
            <pc:sldMk cId="771796330" sldId="492"/>
            <ac:picMk id="13" creationId="{7048FE1D-48A4-5F99-8756-5CA0565F26FB}"/>
          </ac:picMkLst>
        </pc:picChg>
      </pc:sldChg>
      <pc:sldChg chg="addSp delSp modSp add mod ord delAnim modNotesTx">
        <pc:chgData name="Flowers, Joy Grace" userId="832c45d3-605c-46ed-a33c-e079c48cdcc7" providerId="ADAL" clId="{C0847B13-660B-413B-9B34-2219DCF0423B}" dt="2025-07-20T22:49:47.987" v="2512" actId="20577"/>
        <pc:sldMkLst>
          <pc:docMk/>
          <pc:sldMk cId="1812931099" sldId="493"/>
        </pc:sldMkLst>
        <pc:spChg chg="del">
          <ac:chgData name="Flowers, Joy Grace" userId="832c45d3-605c-46ed-a33c-e079c48cdcc7" providerId="ADAL" clId="{C0847B13-660B-413B-9B34-2219DCF0423B}" dt="2025-07-20T22:49:10.829" v="2509" actId="478"/>
          <ac:spMkLst>
            <pc:docMk/>
            <pc:sldMk cId="1812931099" sldId="493"/>
            <ac:spMk id="6" creationId="{5FFE7BB7-E461-6370-AD24-2DB3A50C3CAD}"/>
          </ac:spMkLst>
        </pc:spChg>
        <pc:spChg chg="mod">
          <ac:chgData name="Flowers, Joy Grace" userId="832c45d3-605c-46ed-a33c-e079c48cdcc7" providerId="ADAL" clId="{C0847B13-660B-413B-9B34-2219DCF0423B}" dt="2025-07-20T22:42:24.560" v="2230" actId="20577"/>
          <ac:spMkLst>
            <pc:docMk/>
            <pc:sldMk cId="1812931099" sldId="493"/>
            <ac:spMk id="12" creationId="{B6D308CA-0FD1-1B04-641A-1BF3D53E1D04}"/>
          </ac:spMkLst>
        </pc:spChg>
        <pc:spChg chg="mod">
          <ac:chgData name="Flowers, Joy Grace" userId="832c45d3-605c-46ed-a33c-e079c48cdcc7" providerId="ADAL" clId="{C0847B13-660B-413B-9B34-2219DCF0423B}" dt="2025-07-20T22:49:06.618" v="2508" actId="113"/>
          <ac:spMkLst>
            <pc:docMk/>
            <pc:sldMk cId="1812931099" sldId="493"/>
            <ac:spMk id="15" creationId="{61ED7C57-C21F-E6CA-1C96-47B455F3EC7B}"/>
          </ac:spMkLst>
        </pc:spChg>
        <pc:spChg chg="mod">
          <ac:chgData name="Flowers, Joy Grace" userId="832c45d3-605c-46ed-a33c-e079c48cdcc7" providerId="ADAL" clId="{C0847B13-660B-413B-9B34-2219DCF0423B}" dt="2025-07-20T22:47:16.644" v="2395" actId="1076"/>
          <ac:spMkLst>
            <pc:docMk/>
            <pc:sldMk cId="1812931099" sldId="493"/>
            <ac:spMk id="16" creationId="{9BFE3EF7-B9E1-1CC5-6425-4BDBD4E43827}"/>
          </ac:spMkLst>
        </pc:spChg>
        <pc:grpChg chg="mod">
          <ac:chgData name="Flowers, Joy Grace" userId="832c45d3-605c-46ed-a33c-e079c48cdcc7" providerId="ADAL" clId="{C0847B13-660B-413B-9B34-2219DCF0423B}" dt="2025-07-20T22:46:25.596" v="2277" actId="164"/>
          <ac:grpSpMkLst>
            <pc:docMk/>
            <pc:sldMk cId="1812931099" sldId="493"/>
            <ac:grpSpMk id="11" creationId="{079B9437-04BF-E27A-F390-D3FBE110A44E}"/>
          </ac:grpSpMkLst>
        </pc:grpChg>
        <pc:grpChg chg="mod">
          <ac:chgData name="Flowers, Joy Grace" userId="832c45d3-605c-46ed-a33c-e079c48cdcc7" providerId="ADAL" clId="{C0847B13-660B-413B-9B34-2219DCF0423B}" dt="2025-07-20T22:46:25.596" v="2277" actId="164"/>
          <ac:grpSpMkLst>
            <pc:docMk/>
            <pc:sldMk cId="1812931099" sldId="493"/>
            <ac:grpSpMk id="18" creationId="{614E4E53-6226-4868-E462-694D97AD1A23}"/>
          </ac:grpSpMkLst>
        </pc:grpChg>
        <pc:grpChg chg="add mod">
          <ac:chgData name="Flowers, Joy Grace" userId="832c45d3-605c-46ed-a33c-e079c48cdcc7" providerId="ADAL" clId="{C0847B13-660B-413B-9B34-2219DCF0423B}" dt="2025-07-20T22:46:29.514" v="2279" actId="1076"/>
          <ac:grpSpMkLst>
            <pc:docMk/>
            <pc:sldMk cId="1812931099" sldId="493"/>
            <ac:grpSpMk id="25" creationId="{847B5E2C-0D18-A0A8-8153-89763AD2D3E6}"/>
          </ac:grpSpMkLst>
        </pc:grpChg>
        <pc:picChg chg="del">
          <ac:chgData name="Flowers, Joy Grace" userId="832c45d3-605c-46ed-a33c-e079c48cdcc7" providerId="ADAL" clId="{C0847B13-660B-413B-9B34-2219DCF0423B}" dt="2025-07-20T22:43:37.754" v="2234" actId="478"/>
          <ac:picMkLst>
            <pc:docMk/>
            <pc:sldMk cId="1812931099" sldId="493"/>
            <ac:picMk id="4" creationId="{165CE9AD-506C-6F33-C42A-47A3B4802732}"/>
          </ac:picMkLst>
        </pc:picChg>
        <pc:picChg chg="add mod modCrop">
          <ac:chgData name="Flowers, Joy Grace" userId="832c45d3-605c-46ed-a33c-e079c48cdcc7" providerId="ADAL" clId="{C0847B13-660B-413B-9B34-2219DCF0423B}" dt="2025-07-20T22:46:25.596" v="2277" actId="164"/>
          <ac:picMkLst>
            <pc:docMk/>
            <pc:sldMk cId="1812931099" sldId="493"/>
            <ac:picMk id="5" creationId="{B5DA6346-1E60-886C-66CA-BDD7F9B2A421}"/>
          </ac:picMkLst>
        </pc:picChg>
        <pc:picChg chg="del">
          <ac:chgData name="Flowers, Joy Grace" userId="832c45d3-605c-46ed-a33c-e079c48cdcc7" providerId="ADAL" clId="{C0847B13-660B-413B-9B34-2219DCF0423B}" dt="2025-07-20T22:43:36.304" v="2232" actId="478"/>
          <ac:picMkLst>
            <pc:docMk/>
            <pc:sldMk cId="1812931099" sldId="493"/>
            <ac:picMk id="7" creationId="{CC068244-7186-E4A5-6887-6DDA31CD5FF8}"/>
          </ac:picMkLst>
        </pc:picChg>
        <pc:picChg chg="del">
          <ac:chgData name="Flowers, Joy Grace" userId="832c45d3-605c-46ed-a33c-e079c48cdcc7" providerId="ADAL" clId="{C0847B13-660B-413B-9B34-2219DCF0423B}" dt="2025-07-20T22:42:26.413" v="2231" actId="478"/>
          <ac:picMkLst>
            <pc:docMk/>
            <pc:sldMk cId="1812931099" sldId="493"/>
            <ac:picMk id="9" creationId="{BCEF3523-A4DF-763F-EFD6-718F0AF9B481}"/>
          </ac:picMkLst>
        </pc:picChg>
        <pc:inkChg chg="add mod">
          <ac:chgData name="Flowers, Joy Grace" userId="832c45d3-605c-46ed-a33c-e079c48cdcc7" providerId="ADAL" clId="{C0847B13-660B-413B-9B34-2219DCF0423B}" dt="2025-07-20T22:45:41.510" v="2265"/>
          <ac:inkMkLst>
            <pc:docMk/>
            <pc:sldMk cId="1812931099" sldId="493"/>
            <ac:inkMk id="8" creationId="{60344260-7ED9-29D2-7730-3223D92DC0C2}"/>
          </ac:inkMkLst>
        </pc:inkChg>
        <pc:inkChg chg="add mod">
          <ac:chgData name="Flowers, Joy Grace" userId="832c45d3-605c-46ed-a33c-e079c48cdcc7" providerId="ADAL" clId="{C0847B13-660B-413B-9B34-2219DCF0423B}" dt="2025-07-20T22:45:41.510" v="2265"/>
          <ac:inkMkLst>
            <pc:docMk/>
            <pc:sldMk cId="1812931099" sldId="493"/>
            <ac:inkMk id="10" creationId="{BC96A056-6BDB-0174-D039-31A1AC9ECE7B}"/>
          </ac:inkMkLst>
        </pc:inkChg>
        <pc:inkChg chg="add mod">
          <ac:chgData name="Flowers, Joy Grace" userId="832c45d3-605c-46ed-a33c-e079c48cdcc7" providerId="ADAL" clId="{C0847B13-660B-413B-9B34-2219DCF0423B}" dt="2025-07-20T22:45:43.708" v="2268"/>
          <ac:inkMkLst>
            <pc:docMk/>
            <pc:sldMk cId="1812931099" sldId="493"/>
            <ac:inkMk id="13" creationId="{416F829D-392C-8704-3F0A-0BD92FD14DB4}"/>
          </ac:inkMkLst>
        </pc:inkChg>
        <pc:inkChg chg="add mod">
          <ac:chgData name="Flowers, Joy Grace" userId="832c45d3-605c-46ed-a33c-e079c48cdcc7" providerId="ADAL" clId="{C0847B13-660B-413B-9B34-2219DCF0423B}" dt="2025-07-20T22:45:43.708" v="2268"/>
          <ac:inkMkLst>
            <pc:docMk/>
            <pc:sldMk cId="1812931099" sldId="493"/>
            <ac:inkMk id="17" creationId="{14355101-EC67-DCA0-F893-1D1A196B2918}"/>
          </ac:inkMkLst>
        </pc:inkChg>
        <pc:inkChg chg="add mod">
          <ac:chgData name="Flowers, Joy Grace" userId="832c45d3-605c-46ed-a33c-e079c48cdcc7" providerId="ADAL" clId="{C0847B13-660B-413B-9B34-2219DCF0423B}" dt="2025-07-20T22:46:25.596" v="2277" actId="164"/>
          <ac:inkMkLst>
            <pc:docMk/>
            <pc:sldMk cId="1812931099" sldId="493"/>
            <ac:inkMk id="19" creationId="{C7352F6B-FC84-AD84-3E51-E15F90C3364A}"/>
          </ac:inkMkLst>
        </pc:inkChg>
        <pc:inkChg chg="add mod">
          <ac:chgData name="Flowers, Joy Grace" userId="832c45d3-605c-46ed-a33c-e079c48cdcc7" providerId="ADAL" clId="{C0847B13-660B-413B-9B34-2219DCF0423B}" dt="2025-07-20T22:46:25.596" v="2277" actId="164"/>
          <ac:inkMkLst>
            <pc:docMk/>
            <pc:sldMk cId="1812931099" sldId="493"/>
            <ac:inkMk id="20" creationId="{F3936191-EBC2-17ED-F04F-5A81A92E10F7}"/>
          </ac:inkMkLst>
        </pc:inkChg>
        <pc:inkChg chg="add mod">
          <ac:chgData name="Flowers, Joy Grace" userId="832c45d3-605c-46ed-a33c-e079c48cdcc7" providerId="ADAL" clId="{C0847B13-660B-413B-9B34-2219DCF0423B}" dt="2025-07-20T22:46:25.596" v="2277" actId="164"/>
          <ac:inkMkLst>
            <pc:docMk/>
            <pc:sldMk cId="1812931099" sldId="493"/>
            <ac:inkMk id="21" creationId="{6F15CFB6-00A1-E1D3-CD67-E2E2DB22CCA0}"/>
          </ac:inkMkLst>
        </pc:inkChg>
        <pc:inkChg chg="add mod">
          <ac:chgData name="Flowers, Joy Grace" userId="832c45d3-605c-46ed-a33c-e079c48cdcc7" providerId="ADAL" clId="{C0847B13-660B-413B-9B34-2219DCF0423B}" dt="2025-07-20T22:46:25.596" v="2277" actId="164"/>
          <ac:inkMkLst>
            <pc:docMk/>
            <pc:sldMk cId="1812931099" sldId="493"/>
            <ac:inkMk id="22" creationId="{FEB83B02-B7C4-8AC6-DD85-1743AD406DE5}"/>
          </ac:inkMkLst>
        </pc:inkChg>
        <pc:inkChg chg="add mod">
          <ac:chgData name="Flowers, Joy Grace" userId="832c45d3-605c-46ed-a33c-e079c48cdcc7" providerId="ADAL" clId="{C0847B13-660B-413B-9B34-2219DCF0423B}" dt="2025-07-20T22:46:25.596" v="2277" actId="164"/>
          <ac:inkMkLst>
            <pc:docMk/>
            <pc:sldMk cId="1812931099" sldId="493"/>
            <ac:inkMk id="23" creationId="{989772ED-A1A5-6975-ACF9-3E4CFF9E5C8E}"/>
          </ac:inkMkLst>
        </pc:inkChg>
        <pc:inkChg chg="add mod">
          <ac:chgData name="Flowers, Joy Grace" userId="832c45d3-605c-46ed-a33c-e079c48cdcc7" providerId="ADAL" clId="{C0847B13-660B-413B-9B34-2219DCF0423B}" dt="2025-07-20T22:46:25.596" v="2277" actId="164"/>
          <ac:inkMkLst>
            <pc:docMk/>
            <pc:sldMk cId="1812931099" sldId="493"/>
            <ac:inkMk id="24" creationId="{A3F1D514-D4D6-8DB5-29E5-2B3497F8CB49}"/>
          </ac:inkMkLst>
        </pc:inkChg>
        <pc:inkChg chg="add">
          <ac:chgData name="Flowers, Joy Grace" userId="832c45d3-605c-46ed-a33c-e079c48cdcc7" providerId="ADAL" clId="{C0847B13-660B-413B-9B34-2219DCF0423B}" dt="2025-07-20T22:48:36.342" v="2500" actId="9405"/>
          <ac:inkMkLst>
            <pc:docMk/>
            <pc:sldMk cId="1812931099" sldId="493"/>
            <ac:inkMk id="26" creationId="{D7298E37-0C5D-829F-93FA-47F1E9ACD877}"/>
          </ac:inkMkLst>
        </pc:inkChg>
        <pc:inkChg chg="add">
          <ac:chgData name="Flowers, Joy Grace" userId="832c45d3-605c-46ed-a33c-e079c48cdcc7" providerId="ADAL" clId="{C0847B13-660B-413B-9B34-2219DCF0423B}" dt="2025-07-20T22:48:38.143" v="2501" actId="9405"/>
          <ac:inkMkLst>
            <pc:docMk/>
            <pc:sldMk cId="1812931099" sldId="493"/>
            <ac:inkMk id="27" creationId="{F3445B5C-D314-3108-0D16-24766DD22EB3}"/>
          </ac:inkMkLst>
        </pc:inkChg>
        <pc:inkChg chg="add">
          <ac:chgData name="Flowers, Joy Grace" userId="832c45d3-605c-46ed-a33c-e079c48cdcc7" providerId="ADAL" clId="{C0847B13-660B-413B-9B34-2219DCF0423B}" dt="2025-07-20T22:48:41.623" v="2502" actId="9405"/>
          <ac:inkMkLst>
            <pc:docMk/>
            <pc:sldMk cId="1812931099" sldId="493"/>
            <ac:inkMk id="28" creationId="{69BD376D-28D7-877E-7C52-42FBD75BE422}"/>
          </ac:inkMkLst>
        </pc:inkChg>
        <pc:inkChg chg="add">
          <ac:chgData name="Flowers, Joy Grace" userId="832c45d3-605c-46ed-a33c-e079c48cdcc7" providerId="ADAL" clId="{C0847B13-660B-413B-9B34-2219DCF0423B}" dt="2025-07-20T22:48:44.122" v="2503" actId="9405"/>
          <ac:inkMkLst>
            <pc:docMk/>
            <pc:sldMk cId="1812931099" sldId="493"/>
            <ac:inkMk id="29" creationId="{BC3F9949-B2AB-2D70-E953-7A9371729AD2}"/>
          </ac:inkMkLst>
        </pc:inkChg>
        <pc:inkChg chg="add">
          <ac:chgData name="Flowers, Joy Grace" userId="832c45d3-605c-46ed-a33c-e079c48cdcc7" providerId="ADAL" clId="{C0847B13-660B-413B-9B34-2219DCF0423B}" dt="2025-07-20T22:48:48.056" v="2504" actId="9405"/>
          <ac:inkMkLst>
            <pc:docMk/>
            <pc:sldMk cId="1812931099" sldId="493"/>
            <ac:inkMk id="30" creationId="{87BE5CD7-3BFB-5FE4-88D9-CDA2C2D589ED}"/>
          </ac:inkMkLst>
        </pc:inkChg>
        <pc:inkChg chg="add">
          <ac:chgData name="Flowers, Joy Grace" userId="832c45d3-605c-46ed-a33c-e079c48cdcc7" providerId="ADAL" clId="{C0847B13-660B-413B-9B34-2219DCF0423B}" dt="2025-07-20T22:48:49.722" v="2505" actId="9405"/>
          <ac:inkMkLst>
            <pc:docMk/>
            <pc:sldMk cId="1812931099" sldId="493"/>
            <ac:inkMk id="31" creationId="{D5CEDBE4-58C0-9613-82C8-16EC144045FD}"/>
          </ac:inkMkLst>
        </pc:inkChg>
        <pc:inkChg chg="add">
          <ac:chgData name="Flowers, Joy Grace" userId="832c45d3-605c-46ed-a33c-e079c48cdcc7" providerId="ADAL" clId="{C0847B13-660B-413B-9B34-2219DCF0423B}" dt="2025-07-20T22:48:51.774" v="2506" actId="9405"/>
          <ac:inkMkLst>
            <pc:docMk/>
            <pc:sldMk cId="1812931099" sldId="493"/>
            <ac:inkMk id="32" creationId="{6E6B660E-CE37-A5D8-F47D-44075A27BFE0}"/>
          </ac:inkMkLst>
        </pc:inkChg>
        <pc:cxnChg chg="del">
          <ac:chgData name="Flowers, Joy Grace" userId="832c45d3-605c-46ed-a33c-e079c48cdcc7" providerId="ADAL" clId="{C0847B13-660B-413B-9B34-2219DCF0423B}" dt="2025-07-20T22:43:37.340" v="2233" actId="478"/>
          <ac:cxnSpMkLst>
            <pc:docMk/>
            <pc:sldMk cId="1812931099" sldId="493"/>
            <ac:cxnSpMk id="14" creationId="{1B77A53C-E82C-A939-951F-F526AAF3A48F}"/>
          </ac:cxnSpMkLst>
        </pc:cxnChg>
      </pc:sldChg>
      <pc:sldChg chg="addSp delSp modSp add mod delAnim modAnim modNotesTx">
        <pc:chgData name="Flowers, Joy Grace" userId="832c45d3-605c-46ed-a33c-e079c48cdcc7" providerId="ADAL" clId="{C0847B13-660B-413B-9B34-2219DCF0423B}" dt="2025-07-21T21:25:46.995" v="6869" actId="1076"/>
        <pc:sldMkLst>
          <pc:docMk/>
          <pc:sldMk cId="4141973126" sldId="494"/>
        </pc:sldMkLst>
        <pc:spChg chg="add del mod">
          <ac:chgData name="Flowers, Joy Grace" userId="832c45d3-605c-46ed-a33c-e079c48cdcc7" providerId="ADAL" clId="{C0847B13-660B-413B-9B34-2219DCF0423B}" dt="2025-07-21T01:14:20.120" v="3377" actId="478"/>
          <ac:spMkLst>
            <pc:docMk/>
            <pc:sldMk cId="4141973126" sldId="494"/>
            <ac:spMk id="4" creationId="{A556BEFC-F9AE-5761-B776-A9EAA5B6D10D}"/>
          </ac:spMkLst>
        </pc:spChg>
        <pc:spChg chg="add del mod">
          <ac:chgData name="Flowers, Joy Grace" userId="832c45d3-605c-46ed-a33c-e079c48cdcc7" providerId="ADAL" clId="{C0847B13-660B-413B-9B34-2219DCF0423B}" dt="2025-07-21T01:10:14.139" v="3334" actId="21"/>
          <ac:spMkLst>
            <pc:docMk/>
            <pc:sldMk cId="4141973126" sldId="494"/>
            <ac:spMk id="5" creationId="{448F3E18-B232-5B08-CCF3-696A3388FFBE}"/>
          </ac:spMkLst>
        </pc:spChg>
        <pc:spChg chg="add del mod">
          <ac:chgData name="Flowers, Joy Grace" userId="832c45d3-605c-46ed-a33c-e079c48cdcc7" providerId="ADAL" clId="{C0847B13-660B-413B-9B34-2219DCF0423B}" dt="2025-07-21T18:21:12.026" v="6546" actId="21"/>
          <ac:spMkLst>
            <pc:docMk/>
            <pc:sldMk cId="4141973126" sldId="494"/>
            <ac:spMk id="5" creationId="{BB5B73ED-2091-686E-62FC-92B76B34D2EC}"/>
          </ac:spMkLst>
        </pc:spChg>
        <pc:spChg chg="del mod">
          <ac:chgData name="Flowers, Joy Grace" userId="832c45d3-605c-46ed-a33c-e079c48cdcc7" providerId="ADAL" clId="{C0847B13-660B-413B-9B34-2219DCF0423B}" dt="2025-07-21T21:22:14.345" v="6777" actId="478"/>
          <ac:spMkLst>
            <pc:docMk/>
            <pc:sldMk cId="4141973126" sldId="494"/>
            <ac:spMk id="6" creationId="{82DD2C23-392F-625E-767C-0E62AAC20E48}"/>
          </ac:spMkLst>
        </pc:spChg>
        <pc:spChg chg="mod">
          <ac:chgData name="Flowers, Joy Grace" userId="832c45d3-605c-46ed-a33c-e079c48cdcc7" providerId="ADAL" clId="{C0847B13-660B-413B-9B34-2219DCF0423B}" dt="2025-07-21T01:21:14.085" v="3836" actId="20577"/>
          <ac:spMkLst>
            <pc:docMk/>
            <pc:sldMk cId="4141973126" sldId="494"/>
            <ac:spMk id="7" creationId="{29729B08-B084-5C94-0D09-C0C971C2942D}"/>
          </ac:spMkLst>
        </pc:spChg>
        <pc:spChg chg="add mod">
          <ac:chgData name="Flowers, Joy Grace" userId="832c45d3-605c-46ed-a33c-e079c48cdcc7" providerId="ADAL" clId="{C0847B13-660B-413B-9B34-2219DCF0423B}" dt="2025-07-21T21:22:16.729" v="6778" actId="1076"/>
          <ac:spMkLst>
            <pc:docMk/>
            <pc:sldMk cId="4141973126" sldId="494"/>
            <ac:spMk id="8" creationId="{519CF823-1C34-5DE0-A75B-283980AEAAED}"/>
          </ac:spMkLst>
        </pc:spChg>
        <pc:spChg chg="add del mod">
          <ac:chgData name="Flowers, Joy Grace" userId="832c45d3-605c-46ed-a33c-e079c48cdcc7" providerId="ADAL" clId="{C0847B13-660B-413B-9B34-2219DCF0423B}" dt="2025-07-21T01:10:14.139" v="3334" actId="21"/>
          <ac:spMkLst>
            <pc:docMk/>
            <pc:sldMk cId="4141973126" sldId="494"/>
            <ac:spMk id="9" creationId="{A79E9BAC-5781-1FB0-9059-0A119A7FE9BD}"/>
          </ac:spMkLst>
        </pc:spChg>
        <pc:spChg chg="del">
          <ac:chgData name="Flowers, Joy Grace" userId="832c45d3-605c-46ed-a33c-e079c48cdcc7" providerId="ADAL" clId="{C0847B13-660B-413B-9B34-2219DCF0423B}" dt="2025-07-21T01:06:27.496" v="3208" actId="478"/>
          <ac:spMkLst>
            <pc:docMk/>
            <pc:sldMk cId="4141973126" sldId="494"/>
            <ac:spMk id="11" creationId="{5B400719-6EDA-B59F-73D7-CDC9D64B5A2E}"/>
          </ac:spMkLst>
        </pc:spChg>
        <pc:spChg chg="mod">
          <ac:chgData name="Flowers, Joy Grace" userId="832c45d3-605c-46ed-a33c-e079c48cdcc7" providerId="ADAL" clId="{C0847B13-660B-413B-9B34-2219DCF0423B}" dt="2025-07-21T01:05:44.676" v="3163" actId="20577"/>
          <ac:spMkLst>
            <pc:docMk/>
            <pc:sldMk cId="4141973126" sldId="494"/>
            <ac:spMk id="12" creationId="{F199C999-EE2B-B77A-4853-78F9AE6E7D55}"/>
          </ac:spMkLst>
        </pc:spChg>
        <pc:spChg chg="del">
          <ac:chgData name="Flowers, Joy Grace" userId="832c45d3-605c-46ed-a33c-e079c48cdcc7" providerId="ADAL" clId="{C0847B13-660B-413B-9B34-2219DCF0423B}" dt="2025-07-21T01:06:29.526" v="3210" actId="478"/>
          <ac:spMkLst>
            <pc:docMk/>
            <pc:sldMk cId="4141973126" sldId="494"/>
            <ac:spMk id="13" creationId="{0C19D378-7B16-B5AD-CFA9-73835F0ED09F}"/>
          </ac:spMkLst>
        </pc:spChg>
        <pc:spChg chg="add mod">
          <ac:chgData name="Flowers, Joy Grace" userId="832c45d3-605c-46ed-a33c-e079c48cdcc7" providerId="ADAL" clId="{C0847B13-660B-413B-9B34-2219DCF0423B}" dt="2025-07-21T21:23:34.156" v="6802" actId="1076"/>
          <ac:spMkLst>
            <pc:docMk/>
            <pc:sldMk cId="4141973126" sldId="494"/>
            <ac:spMk id="14" creationId="{89109558-C792-75F9-ADE7-88E47379860C}"/>
          </ac:spMkLst>
        </pc:spChg>
        <pc:spChg chg="add mod">
          <ac:chgData name="Flowers, Joy Grace" userId="832c45d3-605c-46ed-a33c-e079c48cdcc7" providerId="ADAL" clId="{C0847B13-660B-413B-9B34-2219DCF0423B}" dt="2025-07-21T01:09:48.975" v="3324" actId="164"/>
          <ac:spMkLst>
            <pc:docMk/>
            <pc:sldMk cId="4141973126" sldId="494"/>
            <ac:spMk id="14" creationId="{A8BFC96A-9810-87AA-238B-86696FBB44D5}"/>
          </ac:spMkLst>
        </pc:spChg>
        <pc:spChg chg="add mod">
          <ac:chgData name="Flowers, Joy Grace" userId="832c45d3-605c-46ed-a33c-e079c48cdcc7" providerId="ADAL" clId="{C0847B13-660B-413B-9B34-2219DCF0423B}" dt="2025-07-21T01:09:48.975" v="3324" actId="164"/>
          <ac:spMkLst>
            <pc:docMk/>
            <pc:sldMk cId="4141973126" sldId="494"/>
            <ac:spMk id="16" creationId="{11C1E909-8126-2685-EBAE-2AE5A3927C90}"/>
          </ac:spMkLst>
        </pc:spChg>
        <pc:spChg chg="add mod">
          <ac:chgData name="Flowers, Joy Grace" userId="832c45d3-605c-46ed-a33c-e079c48cdcc7" providerId="ADAL" clId="{C0847B13-660B-413B-9B34-2219DCF0423B}" dt="2025-07-21T21:25:46.995" v="6869" actId="1076"/>
          <ac:spMkLst>
            <pc:docMk/>
            <pc:sldMk cId="4141973126" sldId="494"/>
            <ac:spMk id="16" creationId="{77120D46-3CD4-FB48-0E1C-065B4C2EB96F}"/>
          </ac:spMkLst>
        </pc:spChg>
        <pc:spChg chg="add del mod">
          <ac:chgData name="Flowers, Joy Grace" userId="832c45d3-605c-46ed-a33c-e079c48cdcc7" providerId="ADAL" clId="{C0847B13-660B-413B-9B34-2219DCF0423B}" dt="2025-07-21T01:10:14.139" v="3334" actId="21"/>
          <ac:spMkLst>
            <pc:docMk/>
            <pc:sldMk cId="4141973126" sldId="494"/>
            <ac:spMk id="18" creationId="{7ED15877-EC53-BFA1-FD8E-EF53DC024C3A}"/>
          </ac:spMkLst>
        </pc:spChg>
        <pc:spChg chg="del">
          <ac:chgData name="Flowers, Joy Grace" userId="832c45d3-605c-46ed-a33c-e079c48cdcc7" providerId="ADAL" clId="{C0847B13-660B-413B-9B34-2219DCF0423B}" dt="2025-07-21T01:06:26.056" v="3207" actId="478"/>
          <ac:spMkLst>
            <pc:docMk/>
            <pc:sldMk cId="4141973126" sldId="494"/>
            <ac:spMk id="19" creationId="{13BD9885-33E4-77FA-2E15-D33AC5CF061B}"/>
          </ac:spMkLst>
        </pc:spChg>
        <pc:spChg chg="add mod">
          <ac:chgData name="Flowers, Joy Grace" userId="832c45d3-605c-46ed-a33c-e079c48cdcc7" providerId="ADAL" clId="{C0847B13-660B-413B-9B34-2219DCF0423B}" dt="2025-07-21T01:14:13.120" v="3375" actId="1076"/>
          <ac:spMkLst>
            <pc:docMk/>
            <pc:sldMk cId="4141973126" sldId="494"/>
            <ac:spMk id="20" creationId="{448F3E18-B232-5B08-CCF3-696A3388FFBE}"/>
          </ac:spMkLst>
        </pc:spChg>
        <pc:spChg chg="add mod">
          <ac:chgData name="Flowers, Joy Grace" userId="832c45d3-605c-46ed-a33c-e079c48cdcc7" providerId="ADAL" clId="{C0847B13-660B-413B-9B34-2219DCF0423B}" dt="2025-07-21T01:14:13.120" v="3375" actId="1076"/>
          <ac:spMkLst>
            <pc:docMk/>
            <pc:sldMk cId="4141973126" sldId="494"/>
            <ac:spMk id="21" creationId="{A79E9BAC-5781-1FB0-9059-0A119A7FE9BD}"/>
          </ac:spMkLst>
        </pc:spChg>
        <pc:spChg chg="mod">
          <ac:chgData name="Flowers, Joy Grace" userId="832c45d3-605c-46ed-a33c-e079c48cdcc7" providerId="ADAL" clId="{C0847B13-660B-413B-9B34-2219DCF0423B}" dt="2025-07-21T01:14:10.923" v="3374"/>
          <ac:spMkLst>
            <pc:docMk/>
            <pc:sldMk cId="4141973126" sldId="494"/>
            <ac:spMk id="23" creationId="{A8BFC96A-9810-87AA-238B-86696FBB44D5}"/>
          </ac:spMkLst>
        </pc:spChg>
        <pc:spChg chg="mod">
          <ac:chgData name="Flowers, Joy Grace" userId="832c45d3-605c-46ed-a33c-e079c48cdcc7" providerId="ADAL" clId="{C0847B13-660B-413B-9B34-2219DCF0423B}" dt="2025-07-21T01:14:10.923" v="3374"/>
          <ac:spMkLst>
            <pc:docMk/>
            <pc:sldMk cId="4141973126" sldId="494"/>
            <ac:spMk id="24" creationId="{11C1E909-8126-2685-EBAE-2AE5A3927C90}"/>
          </ac:spMkLst>
        </pc:spChg>
        <pc:spChg chg="add mod">
          <ac:chgData name="Flowers, Joy Grace" userId="832c45d3-605c-46ed-a33c-e079c48cdcc7" providerId="ADAL" clId="{C0847B13-660B-413B-9B34-2219DCF0423B}" dt="2025-07-21T01:14:13.120" v="3375" actId="1076"/>
          <ac:spMkLst>
            <pc:docMk/>
            <pc:sldMk cId="4141973126" sldId="494"/>
            <ac:spMk id="25" creationId="{7ED15877-EC53-BFA1-FD8E-EF53DC024C3A}"/>
          </ac:spMkLst>
        </pc:spChg>
        <pc:grpChg chg="add del mod">
          <ac:chgData name="Flowers, Joy Grace" userId="832c45d3-605c-46ed-a33c-e079c48cdcc7" providerId="ADAL" clId="{C0847B13-660B-413B-9B34-2219DCF0423B}" dt="2025-07-21T01:10:14.139" v="3334" actId="21"/>
          <ac:grpSpMkLst>
            <pc:docMk/>
            <pc:sldMk cId="4141973126" sldId="494"/>
            <ac:grpSpMk id="17" creationId="{32E68159-6552-AA0C-E2A1-9CB007381FDF}"/>
          </ac:grpSpMkLst>
        </pc:grpChg>
        <pc:grpChg chg="add mod">
          <ac:chgData name="Flowers, Joy Grace" userId="832c45d3-605c-46ed-a33c-e079c48cdcc7" providerId="ADAL" clId="{C0847B13-660B-413B-9B34-2219DCF0423B}" dt="2025-07-21T01:14:13.120" v="3375" actId="1076"/>
          <ac:grpSpMkLst>
            <pc:docMk/>
            <pc:sldMk cId="4141973126" sldId="494"/>
            <ac:grpSpMk id="22" creationId="{32E68159-6552-AA0C-E2A1-9CB007381FDF}"/>
          </ac:grpSpMkLst>
        </pc:grpChg>
        <pc:picChg chg="add mod">
          <ac:chgData name="Flowers, Joy Grace" userId="832c45d3-605c-46ed-a33c-e079c48cdcc7" providerId="ADAL" clId="{C0847B13-660B-413B-9B34-2219DCF0423B}" dt="2025-07-21T18:20:40.262" v="6514"/>
          <ac:picMkLst>
            <pc:docMk/>
            <pc:sldMk cId="4141973126" sldId="494"/>
            <ac:picMk id="4" creationId="{B90380A3-F223-0B49-924E-4AF0287B9B8B}"/>
          </ac:picMkLst>
        </pc:picChg>
        <pc:picChg chg="del">
          <ac:chgData name="Flowers, Joy Grace" userId="832c45d3-605c-46ed-a33c-e079c48cdcc7" providerId="ADAL" clId="{C0847B13-660B-413B-9B34-2219DCF0423B}" dt="2025-07-21T01:06:24.672" v="3206" actId="478"/>
          <ac:picMkLst>
            <pc:docMk/>
            <pc:sldMk cId="4141973126" sldId="494"/>
            <ac:picMk id="8" creationId="{C45B4448-F309-2A22-9B2C-D9EB782E2FC3}"/>
          </ac:picMkLst>
        </pc:picChg>
        <pc:picChg chg="del">
          <ac:chgData name="Flowers, Joy Grace" userId="832c45d3-605c-46ed-a33c-e079c48cdcc7" providerId="ADAL" clId="{C0847B13-660B-413B-9B34-2219DCF0423B}" dt="2025-07-21T01:06:28.132" v="3209" actId="478"/>
          <ac:picMkLst>
            <pc:docMk/>
            <pc:sldMk cId="4141973126" sldId="494"/>
            <ac:picMk id="10" creationId="{974699F1-57FE-07F6-A20E-32E50D0BBA9D}"/>
          </ac:picMkLst>
        </pc:picChg>
        <pc:inkChg chg="add del">
          <ac:chgData name="Flowers, Joy Grace" userId="832c45d3-605c-46ed-a33c-e079c48cdcc7" providerId="ADAL" clId="{C0847B13-660B-413B-9B34-2219DCF0423B}" dt="2025-07-21T01:05:28.779" v="3135" actId="9405"/>
          <ac:inkMkLst>
            <pc:docMk/>
            <pc:sldMk cId="4141973126" sldId="494"/>
            <ac:inkMk id="2" creationId="{57DEF398-CC46-31E5-F38F-6984F3AEDD8D}"/>
          </ac:inkMkLst>
        </pc:inkChg>
        <pc:cxnChg chg="add mod">
          <ac:chgData name="Flowers, Joy Grace" userId="832c45d3-605c-46ed-a33c-e079c48cdcc7" providerId="ADAL" clId="{C0847B13-660B-413B-9B34-2219DCF0423B}" dt="2025-07-21T21:22:59.396" v="6781" actId="1582"/>
          <ac:cxnSpMkLst>
            <pc:docMk/>
            <pc:sldMk cId="4141973126" sldId="494"/>
            <ac:cxnSpMk id="10" creationId="{1D1A4434-BC85-44A5-2713-0B5FFC2CB8D1}"/>
          </ac:cxnSpMkLst>
        </pc:cxnChg>
        <pc:cxnChg chg="add mod">
          <ac:chgData name="Flowers, Joy Grace" userId="832c45d3-605c-46ed-a33c-e079c48cdcc7" providerId="ADAL" clId="{C0847B13-660B-413B-9B34-2219DCF0423B}" dt="2025-07-21T21:23:30.491" v="6801" actId="14100"/>
          <ac:cxnSpMkLst>
            <pc:docMk/>
            <pc:sldMk cId="4141973126" sldId="494"/>
            <ac:cxnSpMk id="13" creationId="{AA8AB638-4CCF-165C-D0F1-89AB5BA84759}"/>
          </ac:cxnSpMkLst>
        </pc:cxnChg>
        <pc:cxnChg chg="del mod">
          <ac:chgData name="Flowers, Joy Grace" userId="832c45d3-605c-46ed-a33c-e079c48cdcc7" providerId="ADAL" clId="{C0847B13-660B-413B-9B34-2219DCF0423B}" dt="2025-07-21T01:14:25.072" v="3378" actId="478"/>
          <ac:cxnSpMkLst>
            <pc:docMk/>
            <pc:sldMk cId="4141973126" sldId="494"/>
            <ac:cxnSpMk id="15" creationId="{3B5336ED-C203-EA59-3E83-5A6DA7F6DFE3}"/>
          </ac:cxnSpMkLst>
        </pc:cxnChg>
      </pc:sldChg>
      <pc:sldChg chg="addSp delSp modSp add del mod">
        <pc:chgData name="Flowers, Joy Grace" userId="832c45d3-605c-46ed-a33c-e079c48cdcc7" providerId="ADAL" clId="{C0847B13-660B-413B-9B34-2219DCF0423B}" dt="2025-07-21T17:27:53.716" v="5013" actId="47"/>
        <pc:sldMkLst>
          <pc:docMk/>
          <pc:sldMk cId="889580509" sldId="495"/>
        </pc:sldMkLst>
        <pc:spChg chg="add mod">
          <ac:chgData name="Flowers, Joy Grace" userId="832c45d3-605c-46ed-a33c-e079c48cdcc7" providerId="ADAL" clId="{C0847B13-660B-413B-9B34-2219DCF0423B}" dt="2025-07-21T01:08:03.857" v="3297" actId="207"/>
          <ac:spMkLst>
            <pc:docMk/>
            <pc:sldMk cId="889580509" sldId="495"/>
            <ac:spMk id="2" creationId="{D668FB87-1322-92AE-DDB7-7982321C8E7D}"/>
          </ac:spMkLst>
        </pc:spChg>
        <pc:spChg chg="add del mod">
          <ac:chgData name="Flowers, Joy Grace" userId="832c45d3-605c-46ed-a33c-e079c48cdcc7" providerId="ADAL" clId="{C0847B13-660B-413B-9B34-2219DCF0423B}" dt="2025-07-21T01:14:09.257" v="3373" actId="21"/>
          <ac:spMkLst>
            <pc:docMk/>
            <pc:sldMk cId="889580509" sldId="495"/>
            <ac:spMk id="5" creationId="{448F3E18-B232-5B08-CCF3-696A3388FFBE}"/>
          </ac:spMkLst>
        </pc:spChg>
        <pc:spChg chg="mod">
          <ac:chgData name="Flowers, Joy Grace" userId="832c45d3-605c-46ed-a33c-e079c48cdcc7" providerId="ADAL" clId="{C0847B13-660B-413B-9B34-2219DCF0423B}" dt="2025-07-21T01:10:34.877" v="3339" actId="1076"/>
          <ac:spMkLst>
            <pc:docMk/>
            <pc:sldMk cId="889580509" sldId="495"/>
            <ac:spMk id="6" creationId="{AD321133-9B14-E0D5-6AFC-79D7C8235E50}"/>
          </ac:spMkLst>
        </pc:spChg>
        <pc:spChg chg="mod">
          <ac:chgData name="Flowers, Joy Grace" userId="832c45d3-605c-46ed-a33c-e079c48cdcc7" providerId="ADAL" clId="{C0847B13-660B-413B-9B34-2219DCF0423B}" dt="2025-07-21T01:10:22.841" v="3337" actId="14100"/>
          <ac:spMkLst>
            <pc:docMk/>
            <pc:sldMk cId="889580509" sldId="495"/>
            <ac:spMk id="7" creationId="{5F6859D3-C285-F96B-E0EC-B31C1048E67F}"/>
          </ac:spMkLst>
        </pc:spChg>
        <pc:spChg chg="add del mod">
          <ac:chgData name="Flowers, Joy Grace" userId="832c45d3-605c-46ed-a33c-e079c48cdcc7" providerId="ADAL" clId="{C0847B13-660B-413B-9B34-2219DCF0423B}" dt="2025-07-21T01:14:09.257" v="3373" actId="21"/>
          <ac:spMkLst>
            <pc:docMk/>
            <pc:sldMk cId="889580509" sldId="495"/>
            <ac:spMk id="9" creationId="{A79E9BAC-5781-1FB0-9059-0A119A7FE9BD}"/>
          </ac:spMkLst>
        </pc:spChg>
        <pc:spChg chg="mod">
          <ac:chgData name="Flowers, Joy Grace" userId="832c45d3-605c-46ed-a33c-e079c48cdcc7" providerId="ADAL" clId="{C0847B13-660B-413B-9B34-2219DCF0423B}" dt="2025-07-21T01:10:16.732" v="3335"/>
          <ac:spMkLst>
            <pc:docMk/>
            <pc:sldMk cId="889580509" sldId="495"/>
            <ac:spMk id="14" creationId="{A8BFC96A-9810-87AA-238B-86696FBB44D5}"/>
          </ac:spMkLst>
        </pc:spChg>
        <pc:spChg chg="mod">
          <ac:chgData name="Flowers, Joy Grace" userId="832c45d3-605c-46ed-a33c-e079c48cdcc7" providerId="ADAL" clId="{C0847B13-660B-413B-9B34-2219DCF0423B}" dt="2025-07-21T01:10:16.732" v="3335"/>
          <ac:spMkLst>
            <pc:docMk/>
            <pc:sldMk cId="889580509" sldId="495"/>
            <ac:spMk id="16" creationId="{11C1E909-8126-2685-EBAE-2AE5A3927C90}"/>
          </ac:spMkLst>
        </pc:spChg>
        <pc:spChg chg="add del mod">
          <ac:chgData name="Flowers, Joy Grace" userId="832c45d3-605c-46ed-a33c-e079c48cdcc7" providerId="ADAL" clId="{C0847B13-660B-413B-9B34-2219DCF0423B}" dt="2025-07-21T01:14:09.257" v="3373" actId="21"/>
          <ac:spMkLst>
            <pc:docMk/>
            <pc:sldMk cId="889580509" sldId="495"/>
            <ac:spMk id="18" creationId="{7ED15877-EC53-BFA1-FD8E-EF53DC024C3A}"/>
          </ac:spMkLst>
        </pc:spChg>
        <pc:grpChg chg="add del mod">
          <ac:chgData name="Flowers, Joy Grace" userId="832c45d3-605c-46ed-a33c-e079c48cdcc7" providerId="ADAL" clId="{C0847B13-660B-413B-9B34-2219DCF0423B}" dt="2025-07-21T01:14:09.257" v="3373" actId="21"/>
          <ac:grpSpMkLst>
            <pc:docMk/>
            <pc:sldMk cId="889580509" sldId="495"/>
            <ac:grpSpMk id="17" creationId="{32E68159-6552-AA0C-E2A1-9CB007381FDF}"/>
          </ac:grpSpMkLst>
        </pc:grpChg>
        <pc:cxnChg chg="del">
          <ac:chgData name="Flowers, Joy Grace" userId="832c45d3-605c-46ed-a33c-e079c48cdcc7" providerId="ADAL" clId="{C0847B13-660B-413B-9B34-2219DCF0423B}" dt="2025-07-21T01:10:24.387" v="3338" actId="478"/>
          <ac:cxnSpMkLst>
            <pc:docMk/>
            <pc:sldMk cId="889580509" sldId="495"/>
            <ac:cxnSpMk id="15" creationId="{B2C91864-F407-A959-A2CD-A790E596CA75}"/>
          </ac:cxnSpMkLst>
        </pc:cxnChg>
      </pc:sldChg>
      <pc:sldChg chg="addSp delSp modSp add mod modNotesTx">
        <pc:chgData name="Flowers, Joy Grace" userId="832c45d3-605c-46ed-a33c-e079c48cdcc7" providerId="ADAL" clId="{C0847B13-660B-413B-9B34-2219DCF0423B}" dt="2025-07-21T22:45:19.135" v="7862" actId="20577"/>
        <pc:sldMkLst>
          <pc:docMk/>
          <pc:sldMk cId="1023888780" sldId="496"/>
        </pc:sldMkLst>
        <pc:spChg chg="del">
          <ac:chgData name="Flowers, Joy Grace" userId="832c45d3-605c-46ed-a33c-e079c48cdcc7" providerId="ADAL" clId="{C0847B13-660B-413B-9B34-2219DCF0423B}" dt="2025-07-21T01:13:54.080" v="3370" actId="478"/>
          <ac:spMkLst>
            <pc:docMk/>
            <pc:sldMk cId="1023888780" sldId="496"/>
            <ac:spMk id="4" creationId="{148208BD-2F9E-061A-E567-8087EEE4C4C5}"/>
          </ac:spMkLst>
        </pc:spChg>
        <pc:spChg chg="del">
          <ac:chgData name="Flowers, Joy Grace" userId="832c45d3-605c-46ed-a33c-e079c48cdcc7" providerId="ADAL" clId="{C0847B13-660B-413B-9B34-2219DCF0423B}" dt="2025-07-21T01:13:55.340" v="3371" actId="478"/>
          <ac:spMkLst>
            <pc:docMk/>
            <pc:sldMk cId="1023888780" sldId="496"/>
            <ac:spMk id="6" creationId="{43428425-BE6D-D594-6613-059570B1AD97}"/>
          </ac:spMkLst>
        </pc:spChg>
        <pc:spChg chg="del mod">
          <ac:chgData name="Flowers, Joy Grace" userId="832c45d3-605c-46ed-a33c-e079c48cdcc7" providerId="ADAL" clId="{C0847B13-660B-413B-9B34-2219DCF0423B}" dt="2025-07-21T01:34:05.467" v="4220" actId="478"/>
          <ac:spMkLst>
            <pc:docMk/>
            <pc:sldMk cId="1023888780" sldId="496"/>
            <ac:spMk id="7" creationId="{2CC2ACA5-C377-B584-366A-CC817E691638}"/>
          </ac:spMkLst>
        </pc:spChg>
        <pc:spChg chg="add mod">
          <ac:chgData name="Flowers, Joy Grace" userId="832c45d3-605c-46ed-a33c-e079c48cdcc7" providerId="ADAL" clId="{C0847B13-660B-413B-9B34-2219DCF0423B}" dt="2025-07-21T22:42:54.544" v="7788" actId="1076"/>
          <ac:spMkLst>
            <pc:docMk/>
            <pc:sldMk cId="1023888780" sldId="496"/>
            <ac:spMk id="8" creationId="{0820DB04-08FB-86F4-289D-E1EF81DEE096}"/>
          </ac:spMkLst>
        </pc:spChg>
        <pc:spChg chg="mod">
          <ac:chgData name="Flowers, Joy Grace" userId="832c45d3-605c-46ed-a33c-e079c48cdcc7" providerId="ADAL" clId="{C0847B13-660B-413B-9B34-2219DCF0423B}" dt="2025-07-21T01:13:43.843" v="3361" actId="20577"/>
          <ac:spMkLst>
            <pc:docMk/>
            <pc:sldMk cId="1023888780" sldId="496"/>
            <ac:spMk id="12" creationId="{BFD76549-EF61-E399-08EF-AF2FB2DA8F23}"/>
          </ac:spMkLst>
        </pc:spChg>
        <pc:picChg chg="add mod">
          <ac:chgData name="Flowers, Joy Grace" userId="832c45d3-605c-46ed-a33c-e079c48cdcc7" providerId="ADAL" clId="{C0847B13-660B-413B-9B34-2219DCF0423B}" dt="2025-07-21T01:37:08.200" v="4609" actId="1076"/>
          <ac:picMkLst>
            <pc:docMk/>
            <pc:sldMk cId="1023888780" sldId="496"/>
            <ac:picMk id="5" creationId="{4D185EA2-5C8D-2B82-0CC6-73940FF0CF22}"/>
          </ac:picMkLst>
        </pc:picChg>
        <pc:cxnChg chg="del">
          <ac:chgData name="Flowers, Joy Grace" userId="832c45d3-605c-46ed-a33c-e079c48cdcc7" providerId="ADAL" clId="{C0847B13-660B-413B-9B34-2219DCF0423B}" dt="2025-07-21T01:13:56.132" v="3372" actId="478"/>
          <ac:cxnSpMkLst>
            <pc:docMk/>
            <pc:sldMk cId="1023888780" sldId="496"/>
            <ac:cxnSpMk id="15" creationId="{4B856C5F-5A2A-4B16-67A0-2134730EB1A8}"/>
          </ac:cxnSpMkLst>
        </pc:cxnChg>
      </pc:sldChg>
      <pc:sldChg chg="modSp add mod modNotesTx">
        <pc:chgData name="Flowers, Joy Grace" userId="832c45d3-605c-46ed-a33c-e079c48cdcc7" providerId="ADAL" clId="{C0847B13-660B-413B-9B34-2219DCF0423B}" dt="2025-07-21T01:31:35.749" v="4189" actId="20577"/>
        <pc:sldMkLst>
          <pc:docMk/>
          <pc:sldMk cId="4287030937" sldId="497"/>
        </pc:sldMkLst>
        <pc:spChg chg="mod">
          <ac:chgData name="Flowers, Joy Grace" userId="832c45d3-605c-46ed-a33c-e079c48cdcc7" providerId="ADAL" clId="{C0847B13-660B-413B-9B34-2219DCF0423B}" dt="2025-07-21T01:28:10.057" v="3892" actId="20577"/>
          <ac:spMkLst>
            <pc:docMk/>
            <pc:sldMk cId="4287030937" sldId="497"/>
            <ac:spMk id="258" creationId="{27F9FD98-42BC-02F9-9665-931A911F4D96}"/>
          </ac:spMkLst>
        </pc:spChg>
        <pc:spChg chg="mod">
          <ac:chgData name="Flowers, Joy Grace" userId="832c45d3-605c-46ed-a33c-e079c48cdcc7" providerId="ADAL" clId="{C0847B13-660B-413B-9B34-2219DCF0423B}" dt="2025-07-21T01:30:57.573" v="4171" actId="20577"/>
          <ac:spMkLst>
            <pc:docMk/>
            <pc:sldMk cId="4287030937" sldId="497"/>
            <ac:spMk id="259" creationId="{FCFC55B5-D868-9A38-5374-72706A01C71F}"/>
          </ac:spMkLst>
        </pc:spChg>
      </pc:sldChg>
      <pc:sldChg chg="modSp add mod">
        <pc:chgData name="Flowers, Joy Grace" userId="832c45d3-605c-46ed-a33c-e079c48cdcc7" providerId="ADAL" clId="{C0847B13-660B-413B-9B34-2219DCF0423B}" dt="2025-07-21T01:32:29.609" v="4219"/>
        <pc:sldMkLst>
          <pc:docMk/>
          <pc:sldMk cId="906587062" sldId="498"/>
        </pc:sldMkLst>
        <pc:spChg chg="mod">
          <ac:chgData name="Flowers, Joy Grace" userId="832c45d3-605c-46ed-a33c-e079c48cdcc7" providerId="ADAL" clId="{C0847B13-660B-413B-9B34-2219DCF0423B}" dt="2025-07-21T01:32:29.609" v="4219"/>
          <ac:spMkLst>
            <pc:docMk/>
            <pc:sldMk cId="906587062" sldId="498"/>
            <ac:spMk id="259" creationId="{DA915224-7C0C-D19A-A88F-2502323DB88F}"/>
          </ac:spMkLst>
        </pc:spChg>
      </pc:sldChg>
      <pc:sldChg chg="addSp delSp modSp add mod">
        <pc:chgData name="Flowers, Joy Grace" userId="832c45d3-605c-46ed-a33c-e079c48cdcc7" providerId="ADAL" clId="{C0847B13-660B-413B-9B34-2219DCF0423B}" dt="2025-07-21T17:39:32.407" v="5662" actId="1076"/>
        <pc:sldMkLst>
          <pc:docMk/>
          <pc:sldMk cId="2167141164" sldId="499"/>
        </pc:sldMkLst>
        <pc:spChg chg="del">
          <ac:chgData name="Flowers, Joy Grace" userId="832c45d3-605c-46ed-a33c-e079c48cdcc7" providerId="ADAL" clId="{C0847B13-660B-413B-9B34-2219DCF0423B}" dt="2025-07-21T17:31:45.951" v="5053" actId="478"/>
          <ac:spMkLst>
            <pc:docMk/>
            <pc:sldMk cId="2167141164" sldId="499"/>
            <ac:spMk id="2" creationId="{C7F4153E-A419-7472-F358-CD854C5C984C}"/>
          </ac:spMkLst>
        </pc:spChg>
        <pc:spChg chg="mod">
          <ac:chgData name="Flowers, Joy Grace" userId="832c45d3-605c-46ed-a33c-e079c48cdcc7" providerId="ADAL" clId="{C0847B13-660B-413B-9B34-2219DCF0423B}" dt="2025-07-21T17:35:08.613" v="5314" actId="20577"/>
          <ac:spMkLst>
            <pc:docMk/>
            <pc:sldMk cId="2167141164" sldId="499"/>
            <ac:spMk id="242" creationId="{7209DF36-524E-6BFE-D183-25420EC1663A}"/>
          </ac:spMkLst>
        </pc:spChg>
        <pc:spChg chg="mod">
          <ac:chgData name="Flowers, Joy Grace" userId="832c45d3-605c-46ed-a33c-e079c48cdcc7" providerId="ADAL" clId="{C0847B13-660B-413B-9B34-2219DCF0423B}" dt="2025-07-21T17:39:22.400" v="5659" actId="207"/>
          <ac:spMkLst>
            <pc:docMk/>
            <pc:sldMk cId="2167141164" sldId="499"/>
            <ac:spMk id="243" creationId="{229A4999-2675-8A8E-DCAF-475134841B7F}"/>
          </ac:spMkLst>
        </pc:spChg>
        <pc:picChg chg="add mod ord modCrop">
          <ac:chgData name="Flowers, Joy Grace" userId="832c45d3-605c-46ed-a33c-e079c48cdcc7" providerId="ADAL" clId="{C0847B13-660B-413B-9B34-2219DCF0423B}" dt="2025-07-21T17:39:32.407" v="5662" actId="1076"/>
          <ac:picMkLst>
            <pc:docMk/>
            <pc:sldMk cId="2167141164" sldId="499"/>
            <ac:picMk id="7" creationId="{C96BFD0C-3CC2-18A5-87F0-2E44E1910A68}"/>
          </ac:picMkLst>
        </pc:picChg>
        <pc:cxnChg chg="del">
          <ac:chgData name="Flowers, Joy Grace" userId="832c45d3-605c-46ed-a33c-e079c48cdcc7" providerId="ADAL" clId="{C0847B13-660B-413B-9B34-2219DCF0423B}" dt="2025-07-21T17:31:46.926" v="5054" actId="478"/>
          <ac:cxnSpMkLst>
            <pc:docMk/>
            <pc:sldMk cId="2167141164" sldId="499"/>
            <ac:cxnSpMk id="4" creationId="{598A27C4-4299-1A2F-4765-012C07CC6D1E}"/>
          </ac:cxnSpMkLst>
        </pc:cxnChg>
      </pc:sldChg>
      <pc:sldChg chg="addSp delSp modSp add mod ord">
        <pc:chgData name="Flowers, Joy Grace" userId="832c45d3-605c-46ed-a33c-e079c48cdcc7" providerId="ADAL" clId="{C0847B13-660B-413B-9B34-2219DCF0423B}" dt="2025-07-21T22:33:10.423" v="7179" actId="5793"/>
        <pc:sldMkLst>
          <pc:docMk/>
          <pc:sldMk cId="3835798850" sldId="500"/>
        </pc:sldMkLst>
        <pc:spChg chg="mod">
          <ac:chgData name="Flowers, Joy Grace" userId="832c45d3-605c-46ed-a33c-e079c48cdcc7" providerId="ADAL" clId="{C0847B13-660B-413B-9B34-2219DCF0423B}" dt="2025-07-21T22:33:10.423" v="7179" actId="5793"/>
          <ac:spMkLst>
            <pc:docMk/>
            <pc:sldMk cId="3835798850" sldId="500"/>
            <ac:spMk id="8" creationId="{00FEDD37-3DA6-372C-0639-A78B6EBBF40C}"/>
          </ac:spMkLst>
        </pc:spChg>
        <pc:spChg chg="mod">
          <ac:chgData name="Flowers, Joy Grace" userId="832c45d3-605c-46ed-a33c-e079c48cdcc7" providerId="ADAL" clId="{C0847B13-660B-413B-9B34-2219DCF0423B}" dt="2025-07-21T18:19:46.233" v="6513" actId="1076"/>
          <ac:spMkLst>
            <pc:docMk/>
            <pc:sldMk cId="3835798850" sldId="500"/>
            <ac:spMk id="12" creationId="{EADC0B3F-7C20-1557-7A47-42D6A96BD2AD}"/>
          </ac:spMkLst>
        </pc:spChg>
        <pc:picChg chg="add mod">
          <ac:chgData name="Flowers, Joy Grace" userId="832c45d3-605c-46ed-a33c-e079c48cdcc7" providerId="ADAL" clId="{C0847B13-660B-413B-9B34-2219DCF0423B}" dt="2025-07-21T18:19:38.350" v="6511" actId="1076"/>
          <ac:picMkLst>
            <pc:docMk/>
            <pc:sldMk cId="3835798850" sldId="500"/>
            <ac:picMk id="4" creationId="{DAA64F10-AA67-F702-4650-757FBA336DD0}"/>
          </ac:picMkLst>
        </pc:picChg>
        <pc:picChg chg="del">
          <ac:chgData name="Flowers, Joy Grace" userId="832c45d3-605c-46ed-a33c-e079c48cdcc7" providerId="ADAL" clId="{C0847B13-660B-413B-9B34-2219DCF0423B}" dt="2025-07-21T18:13:34.558" v="6289" actId="478"/>
          <ac:picMkLst>
            <pc:docMk/>
            <pc:sldMk cId="3835798850" sldId="500"/>
            <ac:picMk id="5" creationId="{C2A4016C-1BA0-CAD7-8289-120EB5E8D58C}"/>
          </ac:picMkLst>
        </pc:picChg>
        <pc:picChg chg="add mod">
          <ac:chgData name="Flowers, Joy Grace" userId="832c45d3-605c-46ed-a33c-e079c48cdcc7" providerId="ADAL" clId="{C0847B13-660B-413B-9B34-2219DCF0423B}" dt="2025-07-21T18:19:38.350" v="6511" actId="1076"/>
          <ac:picMkLst>
            <pc:docMk/>
            <pc:sldMk cId="3835798850" sldId="500"/>
            <ac:picMk id="7" creationId="{49EC20C8-7F8E-AA7F-8053-C8EC679C1634}"/>
          </ac:picMkLst>
        </pc:picChg>
        <pc:picChg chg="add mod ord">
          <ac:chgData name="Flowers, Joy Grace" userId="832c45d3-605c-46ed-a33c-e079c48cdcc7" providerId="ADAL" clId="{C0847B13-660B-413B-9B34-2219DCF0423B}" dt="2025-07-21T18:19:38.350" v="6511" actId="1076"/>
          <ac:picMkLst>
            <pc:docMk/>
            <pc:sldMk cId="3835798850" sldId="500"/>
            <ac:picMk id="10" creationId="{BD333152-1F85-72AE-6D77-E8D6C50FDD0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4:41.520"/>
    </inkml:context>
    <inkml:brush xml:id="br0">
      <inkml:brushProperty name="width" value="0.1" units="cm"/>
      <inkml:brushProperty name="height" value="0.1" units="cm"/>
      <inkml:brushProperty name="color" value="#F6630D"/>
    </inkml:brush>
  </inkml:definitions>
  <inkml:trace contextRef="#ctx0" brushRef="#br0">0 34 24575,'308'-2'0,"346"4"0,-374 10 0,103 0 0,393-12 0,-749-2 0,0-1 0,-1-1 0,39-11 0,-32 7 0,48-6 0,-69 13-341,0-1 0,0 0-1,13-5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50.769"/>
    </inkml:context>
    <inkml:brush xml:id="br0">
      <inkml:brushProperty name="width" value="0.1" units="cm"/>
      <inkml:brushProperty name="height" value="0.1" units="cm"/>
      <inkml:brushProperty name="color" value="#F6630D"/>
    </inkml:brush>
  </inkml:definitions>
  <inkml:trace contextRef="#ctx0" brushRef="#br0">1 0 24575,'-1'17'0,"1"-2"0,0 1 0,5 26 0,-4-37 0,0 0 0,0 0 0,1 0 0,0 0 0,0-1 0,0 1 0,1-1 0,-1 1 0,1-1 0,0 0 0,0 0 0,5 5 0,14 12 0,0 0 0,2-1 0,0-2 0,1 0 0,1-2 0,1 0 0,0-2 0,1-1 0,0-2 0,35 10 0,-31-11-1365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58.617"/>
    </inkml:context>
    <inkml:brush xml:id="br0">
      <inkml:brushProperty name="width" value="0.1" units="cm"/>
      <inkml:brushProperty name="height" value="0.1" units="cm"/>
      <inkml:brushProperty name="color" value="#F6630D"/>
    </inkml:brush>
  </inkml:definitions>
  <inkml:trace contextRef="#ctx0" brushRef="#br0">1 0 24575,'-1'7'0,"2"-1"0,-1 1 0,1-1 0,0 1 0,0-1 0,0 0 0,1 0 0,0 1 0,1-1 0,-1 0 0,1-1 0,0 1 0,1 0 0,-1-1 0,1 0 0,0 0 0,1 0 0,5 6 0,38 50 0,-35-44 0,1 1 0,23 23 0,-14-20-682,27 36-1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59.438"/>
    </inkml:context>
    <inkml:brush xml:id="br0">
      <inkml:brushProperty name="width" value="0.1" units="cm"/>
      <inkml:brushProperty name="height" value="0.1" units="cm"/>
      <inkml:brushProperty name="color" value="#F6630D"/>
    </inkml:brush>
  </inkml:definitions>
  <inkml:trace contextRef="#ctx0" brushRef="#br0">678 0 24575,'-12'10'0,"-1"-1"0,1-1 0,-1 0 0,-26 12 0,-3 1 0,-22 16 0,-94 69 0,112-61 0,38-36 0,0-1 0,-1 0 0,1 0 0,-2 0 0,-18 11 0,-5 1 0,-48 39 0,-1 0 0,70-53-1365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00.482"/>
    </inkml:context>
    <inkml:brush xml:id="br0">
      <inkml:brushProperty name="width" value="0.1" units="cm"/>
      <inkml:brushProperty name="height" value="0.1" units="cm"/>
      <inkml:brushProperty name="color" value="#F6630D"/>
    </inkml:brush>
  </inkml:definitions>
  <inkml:trace contextRef="#ctx0" brushRef="#br0">75 0 24575,'-2'28'0,"-1"0"0,-1-1 0,-1 1 0,-10 29 0,-2 13 0,-8 64 0,22-121-1365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01.539"/>
    </inkml:context>
    <inkml:brush xml:id="br0">
      <inkml:brushProperty name="width" value="0.1" units="cm"/>
      <inkml:brushProperty name="height" value="0.1" units="cm"/>
      <inkml:brushProperty name="color" value="#F6630D"/>
    </inkml:brush>
  </inkml:definitions>
  <inkml:trace contextRef="#ctx0" brushRef="#br0">1 0 24575,'6'5'0,"1"-1"0,1-1 0,-1 1 0,0-1 0,1 0 0,0-1 0,-1 1 0,1-2 0,12 3 0,112 10 0,-83-8 0,0-3 0,94-6 0,-135 2-227,-1 0-1,1-1 1,-1 0-1,1 0 1,7-3-1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4.485"/>
    </inkml:context>
    <inkml:brush xml:id="br0">
      <inkml:brushProperty name="width" value="0.1" units="cm"/>
      <inkml:brushProperty name="height" value="0.1" units="cm"/>
      <inkml:brushProperty name="color" value="#F6630D"/>
    </inkml:brush>
  </inkml:definitions>
  <inkml:trace contextRef="#ctx0" brushRef="#br0">1 0 24575,'7'13'0,"1"-1"0,0 0 0,1-1 0,12 13 0,-3-4 0,175 208 0,-178-211-1365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5.370"/>
    </inkml:context>
    <inkml:brush xml:id="br0">
      <inkml:brushProperty name="width" value="0.1" units="cm"/>
      <inkml:brushProperty name="height" value="0.1" units="cm"/>
      <inkml:brushProperty name="color" value="#F6630D"/>
    </inkml:brush>
  </inkml:definitions>
  <inkml:trace contextRef="#ctx0" brushRef="#br0">496 0 24575,'-4'1'0,"1"0"0,0 0 0,0 1 0,0-1 0,0 1 0,0-1 0,0 1 0,0 0 0,0 0 0,1 0 0,-1 1 0,-3 3 0,-4 3 0,-165 122 0,114-87 0,9-4 0,-29 20 0,76-57 31,0 2-1,0-1 1,1 1 0,-1 0-1,1 0 1,0 0-1,1 0 1,-1 1-1,-2 5 1,1-3-449,0 0 0,0 0 1,-9 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5.991"/>
    </inkml:context>
    <inkml:brush xml:id="br0">
      <inkml:brushProperty name="width" value="0.1" units="cm"/>
      <inkml:brushProperty name="height" value="0.1" units="cm"/>
      <inkml:brushProperty name="color" value="#F6630D"/>
    </inkml:brush>
  </inkml:definitions>
  <inkml:trace contextRef="#ctx0" brushRef="#br0">55 0 24575,'0'3'0,"0"7"0,0 8 0,0 7 0,0 1 0,0 4 0,-3 1 0,-1 3 0,-3 1 0,0 3 0,-2 2 0,0-4 0,3-4 0,1-5 0,2-10 0,1-11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6.845"/>
    </inkml:context>
    <inkml:brush xml:id="br0">
      <inkml:brushProperty name="width" value="0.1" units="cm"/>
      <inkml:brushProperty name="height" value="0.1" units="cm"/>
      <inkml:brushProperty name="color" value="#F6630D"/>
    </inkml:brush>
  </inkml:definitions>
  <inkml:trace contextRef="#ctx0" brushRef="#br0">1 1 24575,'96'0'0,"288"10"0,-243-2-1365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7.987"/>
    </inkml:context>
    <inkml:brush xml:id="br0">
      <inkml:brushProperty name="width" value="0.1" units="cm"/>
      <inkml:brushProperty name="height" value="0.1" units="cm"/>
      <inkml:brushProperty name="color" value="#F6630D"/>
    </inkml:brush>
  </inkml:definitions>
  <inkml:trace contextRef="#ctx0" brushRef="#br0">1 0 24575,'-1'12'0,"2"1"0,0-1 0,0 0 0,1 0 0,1 0 0,0 0 0,0 0 0,1-1 0,1 1 0,0-1 0,10 16 0,205 296 0,-184-281-1365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4:43.356"/>
    </inkml:context>
    <inkml:brush xml:id="br0">
      <inkml:brushProperty name="width" value="0.1" units="cm"/>
      <inkml:brushProperty name="height" value="0.1" units="cm"/>
      <inkml:brushProperty name="color" value="#F6630D"/>
    </inkml:brush>
  </inkml:definitions>
  <inkml:trace contextRef="#ctx0" brushRef="#br0">0 135 24575,'253'-13'0,"12"1"0,391 13 0,-606-4 0,0-2 0,0-2 0,0-3 0,64-20 0,48-20-1365,-143 44-5461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8.686"/>
    </inkml:context>
    <inkml:brush xml:id="br0">
      <inkml:brushProperty name="width" value="0.1" units="cm"/>
      <inkml:brushProperty name="height" value="0.1" units="cm"/>
      <inkml:brushProperty name="color" value="#F6630D"/>
    </inkml:brush>
  </inkml:definitions>
  <inkml:trace contextRef="#ctx0" brushRef="#br0">346 0 24575,'-2'0'0,"1"1"0,-1-1 0,1 0 0,-1 1 0,1 0 0,0-1 0,-1 1 0,1 0 0,0-1 0,0 1 0,-1 0 0,1 0 0,0 0 0,0 0 0,0 0 0,0 0 0,0 0 0,0 2 0,-17 25 0,15-23 0,-15 24-575,-2-1-1,-1-1 0,-1 0 0,-45 40 1,37-38 365,2 0 1,-43 57-1,60-65 3498,2-1-3452,5-12-818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39.415"/>
    </inkml:context>
    <inkml:brush xml:id="br0">
      <inkml:brushProperty name="width" value="0.1" units="cm"/>
      <inkml:brushProperty name="height" value="0.1" units="cm"/>
      <inkml:brushProperty name="color" value="#F6630D"/>
    </inkml:brush>
  </inkml:definitions>
  <inkml:trace contextRef="#ctx0" brushRef="#br0">88 0 24575,'0'3'0,"0"4"0,0 4 0,0 3 0,0 2 0,0 1 0,0 4 0,0 5 0,-6 3 0,-2 6 0,-3 9 0,-2 6 0,1 4 0,3-2 0,-1-3 0,2-4 0,2-7 0,2-10-8191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0.301"/>
    </inkml:context>
    <inkml:brush xml:id="br0">
      <inkml:brushProperty name="width" value="0.1" units="cm"/>
      <inkml:brushProperty name="height" value="0.1" units="cm"/>
      <inkml:brushProperty name="color" value="#F6630D"/>
    </inkml:brush>
  </inkml:definitions>
  <inkml:trace contextRef="#ctx0" brushRef="#br0">0 0 24575,'3'0'0,"4"0"0,4 0 0,6 0 0,6 0 0,8 3 0,11 1 0,7 0 0,5-1 0,-2-1 0,-2-1 0,-8 0 0,-5-1 0,-5 0 0,-6 0 0,-7 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5.219"/>
    </inkml:context>
    <inkml:brush xml:id="br0">
      <inkml:brushProperty name="width" value="0.1" units="cm"/>
      <inkml:brushProperty name="height" value="0.1" units="cm"/>
      <inkml:brushProperty name="color" value="#F6630D"/>
    </inkml:brush>
  </inkml:definitions>
  <inkml:trace contextRef="#ctx0" brushRef="#br0">45 0 24575,'-3'0'0,"-5"0"0,-2 0 0,-1 3 0,2 4 0,5 4 0,7 6 0,5 6 0,5 5 0,0 1 0,0 1 0,2 2 0,1-1 0,-3-4 0,-2-3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6.300"/>
    </inkml:context>
    <inkml:brush xml:id="br0">
      <inkml:brushProperty name="width" value="0.1" units="cm"/>
      <inkml:brushProperty name="height" value="0.1" units="cm"/>
      <inkml:brushProperty name="color" value="#F6630D"/>
    </inkml:brush>
  </inkml:definitions>
  <inkml:trace contextRef="#ctx0" brushRef="#br0">263 0 24575,'-1'5'0,"0"-1"0,0 1 0,0-1 0,0 1 0,-1-1 0,1 0 0,-1 0 0,0 1 0,-1-1 0,-3 5 0,-32 40 0,32-42 0,-5 5 0,0 0 0,-1-1 0,0-1 0,-1 0 0,-13 8 0,-72 35 0,84-45-1365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7.415"/>
    </inkml:context>
    <inkml:brush xml:id="br0">
      <inkml:brushProperty name="width" value="0.1" units="cm"/>
      <inkml:brushProperty name="height" value="0.1" units="cm"/>
      <inkml:brushProperty name="color" value="#F6630D"/>
    </inkml:brush>
  </inkml:definitions>
  <inkml:trace contextRef="#ctx0" brushRef="#br0">12 0 24575,'0'3'0,"0"4"0,0 7 0,0 4 0,0 5 0,0 1 0,0 0 0,0-1 0,0-1 0,0-3 0,0 0 0,0-1 0,-3-3 0,-2-2 0,2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48.479"/>
    </inkml:context>
    <inkml:brush xml:id="br0">
      <inkml:brushProperty name="width" value="0.1" units="cm"/>
      <inkml:brushProperty name="height" value="0.1" units="cm"/>
      <inkml:brushProperty name="color" value="#F6630D"/>
    </inkml:brush>
  </inkml:definitions>
  <inkml:trace contextRef="#ctx0" brushRef="#br0">1 0 24575,'27'0'0,"0"2"0,41 7 0,-30-4 6,0-2 0,71-3 0,-46-1-1389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7.143"/>
    </inkml:context>
    <inkml:brush xml:id="br0">
      <inkml:brushProperty name="width" value="0.1" units="cm"/>
      <inkml:brushProperty name="height" value="0.1" units="cm"/>
      <inkml:brushProperty name="color" value="#F6630D"/>
    </inkml:brush>
  </inkml:definitions>
  <inkml:trace contextRef="#ctx0" brushRef="#br0">1 0 24575,'0'3'0,"0"4"0,0 4 0,0 6 0,0 6 0,0 2 0,0 3 0,2-1 0,2-1 0,3-3 0,0-1 0,-1-3 0,2-3 0,1-6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7.907"/>
    </inkml:context>
    <inkml:brush xml:id="br0">
      <inkml:brushProperty name="width" value="0.1" units="cm"/>
      <inkml:brushProperty name="height" value="0.1" units="cm"/>
      <inkml:brushProperty name="color" value="#F6630D"/>
    </inkml:brush>
  </inkml:definitions>
  <inkml:trace contextRef="#ctx0" brushRef="#br0">301 0 24575,'-8'9'0,"0"-1"0,0-1 0,-1 1 0,0-1 0,0-1 0,-1 0 0,0 0 0,0-1 0,0 0 0,-1 0 0,1-1 0,-1-1 0,0 0 0,0 0 0,0-1 0,-1-1 0,-15 1 0,16-1-33,0 0 0,0 1 0,0 0 0,0 0 0,-19 9 0,9-5-1134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8.597"/>
    </inkml:context>
    <inkml:brush xml:id="br0">
      <inkml:brushProperty name="width" value="0.1" units="cm"/>
      <inkml:brushProperty name="height" value="0.1" units="cm"/>
      <inkml:brushProperty name="color" value="#F6630D"/>
    </inkml:brush>
  </inkml:definitions>
  <inkml:trace contextRef="#ctx0" brushRef="#br0">91 0 24575,'0'22'0,"-4"33"0,2-47 0,0 1 0,0-1 0,0 0 0,-1 0 0,0 0 0,-1 0 0,-4 7 0,-9 16-455,1 1 0,-12 38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4:48.945"/>
    </inkml:context>
    <inkml:brush xml:id="br0">
      <inkml:brushProperty name="width" value="0.1" units="cm"/>
      <inkml:brushProperty name="height" value="0.1" units="cm"/>
      <inkml:brushProperty name="color" value="#F6630D"/>
    </inkml:brush>
  </inkml:definitions>
  <inkml:trace contextRef="#ctx0" brushRef="#br0">0 143 24575,'70'-4'0,"124"-22"0,-47 4 0,280-11 0,-342 28 0,111 3 0,9 0 0,-111-9 0,32-2 0,42 13 0,-45 1 0,124-16 0,-146 6-1365,-76 8-5461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9:59.218"/>
    </inkml:context>
    <inkml:brush xml:id="br0">
      <inkml:brushProperty name="width" value="0.1" units="cm"/>
      <inkml:brushProperty name="height" value="0.1" units="cm"/>
      <inkml:brushProperty name="color" value="#F6630D"/>
    </inkml:brush>
  </inkml:definitions>
  <inkml:trace contextRef="#ctx0" brushRef="#br0">1 0 24575,'2'0'0,"5"0"0,4 0 0,3 0 0,2 3 0,1 1 0,2 0 0,-1-1 0,0-1 0,1 2 0,-1 1 0,0-1 0,-4 2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0.400"/>
    </inkml:context>
    <inkml:brush xml:id="br0">
      <inkml:brushProperty name="width" value="0.1" units="cm"/>
      <inkml:brushProperty name="height" value="0.1" units="cm"/>
      <inkml:brushProperty name="color" value="#F6630D"/>
    </inkml:brush>
  </inkml:definitions>
  <inkml:trace contextRef="#ctx0" brushRef="#br0">1 0 24575,'3'1'0,"0"-1"0,-1 1 0,1 0 0,0 0 0,0 0 0,0 0 0,-1 1 0,1-1 0,0 1 0,-1 0 0,1 0 0,-1 0 0,0 0 0,0 0 0,0 0 0,0 0 0,3 5 0,5 6 0,14 27 0,-23-38 0,4 10 47,0 0-1,0 0 0,-2 1 1,1-1-1,-2 1 1,2 18-1,-2-14-469,1-1 1,1 1-1,6 17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1.584"/>
    </inkml:context>
    <inkml:brush xml:id="br0">
      <inkml:brushProperty name="width" value="0.1" units="cm"/>
      <inkml:brushProperty name="height" value="0.1" units="cm"/>
      <inkml:brushProperty name="color" value="#F6630D"/>
    </inkml:brush>
  </inkml:definitions>
  <inkml:trace contextRef="#ctx0" brushRef="#br0">249 97 24575,'-1'9'0,"0"-1"0,0 1 0,-1-1 0,0 0 0,0 1 0,-1-1 0,0 0 0,0-1 0,-1 1 0,0 0 0,0-1 0,-1 0 0,0 0 0,0 0 0,-1-1 0,-6 7 0,-13 10 0,0-2 0,-52 33 0,42-31 0,35-22 0,-1 0 0,0-1 0,1 1 0,-1-1 0,0 1 0,0-1 0,0 1 0,1-1 0,-1 1 0,0-1 0,0 0 0,0 1 0,0-1 0,0 0 0,0 0 0,0 0 0,1 1 0,-1-1 0,0 0 0,0 0 0,0-1 0,-1 1 0,1 0 0,1-1 0,-1 0 0,1 1 0,0-1 0,0 0 0,-1 1 0,1-1 0,0 0 0,0 1 0,0-1 0,-1 0 0,1 1 0,0-1 0,0 0 0,0 1 0,0-1 0,0 0 0,0 1 0,1-1 0,-1 0 0,0-1 0,15-41 0,-9 30 0,0 0 0,0 0 0,2 0 0,-1 0 0,2 1 0,-1 1 0,2-1 0,-1 2 0,2-1 0,17-14 0,2 1-341,-1-2 0,-1-1-1,42-52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2.387"/>
    </inkml:context>
    <inkml:brush xml:id="br0">
      <inkml:brushProperty name="width" value="0.1" units="cm"/>
      <inkml:brushProperty name="height" value="0.1" units="cm"/>
      <inkml:brushProperty name="color" value="#F6630D"/>
    </inkml:brush>
  </inkml:definitions>
  <inkml:trace contextRef="#ctx0" brushRef="#br0">76 0 24575,'0'3'0,"-3"4"0,-2 4 0,2 3 0,-1 2 0,-1 4 0,0 6 0,1 0 0,-3 8 0,1 1 0,-2-4 0,0-6 0,2-4 0,2-2 0,1-1 0,2-1 0,-3-1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3.199"/>
    </inkml:context>
    <inkml:brush xml:id="br0">
      <inkml:brushProperty name="width" value="0.1" units="cm"/>
      <inkml:brushProperty name="height" value="0.1" units="cm"/>
      <inkml:brushProperty name="color" value="#F6630D"/>
    </inkml:brush>
  </inkml:definitions>
  <inkml:trace contextRef="#ctx0" brushRef="#br0">1 37 24575,'0'-1'0,"0"1"0,0-1 0,1 0 0,-1 0 0,1 0 0,-1 1 0,1-1 0,-1 0 0,1 1 0,-1-1 0,1 0 0,-1 1 0,1-1 0,0 1 0,0-1 0,-1 1 0,1-1 0,0 1 0,0 0 0,-1-1 0,1 1 0,0 0 0,0 0 0,0-1 0,-1 1 0,1 0 0,2 0 0,26-3 0,-26 3 0,80-10 0,-47 6 0,43-2 0,-10 7-1365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4.395"/>
    </inkml:context>
    <inkml:brush xml:id="br0">
      <inkml:brushProperty name="width" value="0.1" units="cm"/>
      <inkml:brushProperty name="height" value="0.1" units="cm"/>
      <inkml:brushProperty name="color" value="#F6630D"/>
    </inkml:brush>
  </inkml:definitions>
  <inkml:trace contextRef="#ctx0" brushRef="#br0">1 0 24575,'3'0'0,"4"3"0,10 7 0,5 8 0,4 7 0,8 4 0,3 8 0,2 2 0,3 2 0,0-1 0,0-5 0,-8-10 0,-10-10-8191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5.562"/>
    </inkml:context>
    <inkml:brush xml:id="br0">
      <inkml:brushProperty name="width" value="0.1" units="cm"/>
      <inkml:brushProperty name="height" value="0.1" units="cm"/>
      <inkml:brushProperty name="color" value="#F6630D"/>
    </inkml:brush>
  </inkml:definitions>
  <inkml:trace contextRef="#ctx0" brushRef="#br0">202 0 24575,'-1'10'0,"0"-1"0,0 0 0,-1 0 0,0 1 0,-1-1 0,0-1 0,0 1 0,-7 13 0,-44 66 0,24-42 0,-1 10 272,17-30-1090,-32 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6.368"/>
    </inkml:context>
    <inkml:brush xml:id="br0">
      <inkml:brushProperty name="width" value="0.1" units="cm"/>
      <inkml:brushProperty name="height" value="0.1" units="cm"/>
      <inkml:brushProperty name="color" value="#F6630D"/>
    </inkml:brush>
  </inkml:definitions>
  <inkml:trace contextRef="#ctx0" brushRef="#br0">1 0 24575,'0'3'0,"0"4"0,0 4 0,0 3 0,0 2 0,0 4 0,0 2 0,0 0 0,0 3 0,0-1 0,0 5 0,0 4 0,0 2 0,0 4 0,0-2 0,0 0 0,0-5 0,0-7-8191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40:07.284"/>
    </inkml:context>
    <inkml:brush xml:id="br0">
      <inkml:brushProperty name="width" value="0.1" units="cm"/>
      <inkml:brushProperty name="height" value="0.1" units="cm"/>
      <inkml:brushProperty name="color" value="#F6630D"/>
    </inkml:brush>
  </inkml:definitions>
  <inkml:trace contextRef="#ctx0" brushRef="#br0">1 96 24575,'12'-1'0,"1"-1"0,-1 0 0,0-1 0,0 0 0,0-1 0,0 0 0,20-12 0,-14 8 0,38-12 0,-35 16 109,0 0 0,28 0-1,-32 3-390,0 0 1,0-1-1,-1-1 0,1 0 0,17-7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0.269"/>
    </inkml:context>
    <inkml:brush xml:id="br0">
      <inkml:brushProperty name="width" value="0.1" units="cm"/>
      <inkml:brushProperty name="height" value="0.1" units="cm"/>
      <inkml:brushProperty name="color" value="#F6630D"/>
    </inkml:brush>
  </inkml:definitions>
  <inkml:trace contextRef="#ctx0" brushRef="#br0">1 0 24575,'2'0'0,"5"3"0,7 4 0,7 7 0,3 3 0,0 6 0,2 5 0,3 3 0,-1 2 0,-1 0 0,-4 2 0,-1-2 0,-6-3 0,-4-4 0,-2-6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8T04:25:00.513"/>
    </inkml:context>
    <inkml:brush xml:id="br0">
      <inkml:brushProperty name="width" value="0.1" units="cm"/>
      <inkml:brushProperty name="height" value="0.1" units="cm"/>
      <inkml:brushProperty name="color" value="#F6630D"/>
    </inkml:brush>
  </inkml:definitions>
  <inkml:trace contextRef="#ctx0" brushRef="#br0">1 49 24575,'67'1'0,"78"-3"0,-125-1 0,31-8 0,-25 5 0,13-4 0,-25 5 0,0 2 0,1 0 0,19-2 0,253 3 0,-141 4 0,-116 0 0,50 8 0,-49-4 0,40 1 0,50 4 0,1 0 0,118-11-1365,-220 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1.408"/>
    </inkml:context>
    <inkml:brush xml:id="br0">
      <inkml:brushProperty name="width" value="0.1" units="cm"/>
      <inkml:brushProperty name="height" value="0.1" units="cm"/>
      <inkml:brushProperty name="color" value="#F6630D"/>
    </inkml:brush>
  </inkml:definitions>
  <inkml:trace contextRef="#ctx0" brushRef="#br0">361 4 24575,'0'-3'0,"0"2"0,0 4 0,-4 5 0,-6 6 0,-4 2 0,-4 0 0,-7 5 0,-6 6 0,-3 3 0,-2 1 0,-1 2 0,0 1 0,0 2 0,4-4 0,7-3 0,8-7-8191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1.932"/>
    </inkml:context>
    <inkml:brush xml:id="br0">
      <inkml:brushProperty name="width" value="0.1" units="cm"/>
      <inkml:brushProperty name="height" value="0.1" units="cm"/>
      <inkml:brushProperty name="color" value="#F6630D"/>
    </inkml:brush>
  </inkml:definitions>
  <inkml:trace contextRef="#ctx0" brushRef="#br0">1 0 24575,'0'3'0,"0"4"0,0 4 0,0 6 0,0 6 0,0 2 0,0 3 0,0 3 0,0 5 0,0 2 0,0 4 0,0 0 0,0-3 0,0-5 0,0-7 0,0-3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1T01:04:12.505"/>
    </inkml:context>
    <inkml:brush xml:id="br0">
      <inkml:brushProperty name="width" value="0.1" units="cm"/>
      <inkml:brushProperty name="height" value="0.1" units="cm"/>
      <inkml:brushProperty name="color" value="#F6630D"/>
    </inkml:brush>
  </inkml:definitions>
  <inkml:trace contextRef="#ctx0" brushRef="#br0">1 91 24575,'2'0'0,"8"0"0,5 0 0,14-3 0,12-1 0,14 1 0,9-6 0,9-4 0,5 0 0,0-1 0,-4 2 0,-9 3 0,-11 4 0,-13 1 0,-13 3-8191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0.048"/>
    </inkml:context>
    <inkml:brush xml:id="br0">
      <inkml:brushProperty name="width" value="0.1" units="cm"/>
      <inkml:brushProperty name="height" value="0.1" units="cm"/>
      <inkml:brushProperty name="color" value="#F6630D"/>
    </inkml:brush>
  </inkml:definitions>
  <inkml:trace contextRef="#ctx0" brushRef="#br0">1 505 24575,'3'-84'0,"4"0"0,37-162 0,-41 226 0,-2 14 0,0-1 0,0 1 0,1 0 0,0 1 0,0-1 0,0 0 0,4-6 0,-5 10 0,0 1 0,0 0 0,1 0 0,-1-1 0,0 1 0,1 0 0,-1 0 0,1 0 0,-1 1 0,1-1 0,0 0 0,-1 0 0,1 1 0,0-1 0,-1 1 0,1-1 0,0 1 0,0 0 0,0 0 0,-1 0 0,1 0 0,0 0 0,0 0 0,-1 0 0,1 1 0,0-1 0,0 1 0,-1-1 0,1 1 0,2 0 0,1 1 0,1 1 0,-1-1 0,1 1 0,-1 0 0,0 1 0,0-1 0,0 1 0,-1 0 0,1 0 0,-1 0 0,0 0 0,0 1 0,0 0 0,3 6 0,5 9 0,-1 1 0,11 30 0,-3-5 0,-10-29 0,28 59 0,29 91 0,-59-150-1365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0.651"/>
    </inkml:context>
    <inkml:brush xml:id="br0">
      <inkml:brushProperty name="width" value="0.1" units="cm"/>
      <inkml:brushProperty name="height" value="0.1" units="cm"/>
      <inkml:brushProperty name="color" value="#F6630D"/>
    </inkml:brush>
  </inkml:definitions>
  <inkml:trace contextRef="#ctx0" brushRef="#br0">316 23 24575,'-3'0'0,"-6"0"0,-7 0 0,-6 0 0,-5 0 0,-6-4 0,-1-1 0,-1 1 0,-3 0 0,2 1 0,3 2 0,4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2.257"/>
    </inkml:context>
    <inkml:brush xml:id="br0">
      <inkml:brushProperty name="width" value="0.1" units="cm"/>
      <inkml:brushProperty name="height" value="0.1" units="cm"/>
      <inkml:brushProperty name="color" value="#F6630D"/>
    </inkml:brush>
  </inkml:definitions>
  <inkml:trace contextRef="#ctx0" brushRef="#br0">1 549 24575,'1'-21'0,"0"-1"0,2 0 0,1 1 0,1-1 0,13-37 0,53-100 0,-32 77 0,-37 77 0,43-109 0,-44 113 0,-1 0 0,0 0 0,0-1 0,1 1 0,-1 0 0,0 0 0,1 0 0,0 0 0,-1 0 0,1 0 0,-1 0 0,1 0 0,0 0 0,0 0 0,0 0 0,-1 0 0,1 0 0,0 0 0,2-1 0,-2 2 0,0 1 0,-1-1 0,1 0 0,0 0 0,-1 0 0,1 1 0,0-1 0,-1 0 0,1 1 0,-1-1 0,1 1 0,0-1 0,-1 0 0,1 1 0,-1-1 0,1 1 0,-1-1 0,0 1 0,1 0 0,-1-1 0,1 1 0,-1-1 0,0 1 0,1 1 0,19 53 0,-18-48 0,36 177 0,-8-31 0,-7-88-1365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2.966"/>
    </inkml:context>
    <inkml:brush xml:id="br0">
      <inkml:brushProperty name="width" value="0.1" units="cm"/>
      <inkml:brushProperty name="height" value="0.1" units="cm"/>
      <inkml:brushProperty name="color" value="#F6630D"/>
    </inkml:brush>
  </inkml:definitions>
  <inkml:trace contextRef="#ctx0" brushRef="#br0">280 22 24575,'-4'0'0,"-8"0"0,-6 0 0,-7-4 0,-2 0 0,-2-1 0,2 2 0,2 0 0,1 2 0,1 0 0,1 1 0,0-1 0,1 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49.617"/>
    </inkml:context>
    <inkml:brush xml:id="br0">
      <inkml:brushProperty name="width" value="0.1" units="cm"/>
      <inkml:brushProperty name="height" value="0.1" units="cm"/>
      <inkml:brushProperty name="color" value="#E71224"/>
    </inkml:brush>
  </inkml:definitions>
  <inkml:trace contextRef="#ctx0" brushRef="#br0">1 48 24575,'8'18'0,"-1"1"0,-1 1 0,0-1 0,-1 1 0,-1 0 0,1 26 0,-2 121 0,-4-139 0,-6-107 0,-21-94 0,26 162 0,-1 0 0,2 0 0,0 0 0,0 0 0,1 0 0,1-13 0,-1 21 0,1 1 0,0-1 0,0 0 0,0 0 0,0 1 0,0-1 0,0 0 0,1 1 0,-1 0 0,1-1 0,0 1 0,-1 0 0,1-1 0,0 1 0,0 0 0,1 1 0,-1-1 0,0 0 0,1 1 0,-1-1 0,1 1 0,-1-1 0,1 1 0,0 0 0,0 0 0,-1 1 0,1-1 0,4 0 0,5-1 0,0 0 0,-1 1 0,1 0 0,0 1 0,0 0 0,-1 1 0,1 1 0,0 0 0,19 5 0,-26-5 0,-1-1 0,1 1 0,-1 0 0,0 1 0,1-1 0,-1 1 0,0-1 0,0 1 0,0 0 0,-1 1 0,1-1 0,-1 1 0,0-1 0,0 1 0,0 0 0,-1 0 0,1 1 0,-1-1 0,0 0 0,0 1 0,0-1 0,-1 1 0,1 0 0,-1-1 0,0 9 0,1-3 0,-2 0 0,1 1 0,-3 14 0,2-22 0,0-1 0,-1 1 0,0 0 0,1-1 0,-1 1 0,0-1 0,0 0 0,0 1 0,-1-1 0,1 0 0,-1 1 0,1-1 0,-1 0 0,0 0 0,1 0 0,-1 0 0,0-1 0,-4 3 0,5-3 0,0-1 0,0 1 0,0-1 0,0 1 0,0-1 0,0 1 0,0 0 0,0-1 0,1 1 0,-1 0 0,0 0 0,0-1 0,1 1 0,-1 0 0,1 0 0,-1 0 0,1 0 0,-1 0 0,1 0 0,-1 0 0,1 0 0,0 0 0,-1 0 0,1 0 0,0 0 0,0 2 0,1 0 0,0-1 0,1 1 0,-1 0 0,1-1 0,-1 1 0,1-1 0,0 0 0,0 0 0,2 3 0,7 5 0,0-1 0,1 0 0,0 0 0,20 10 0,-14-8 0,32 24 0,-46-32 0,0 1 0,-1 0 0,1-1 0,-1 1 0,1 1 0,-1-1 0,-1 0 0,1 1 0,0-1 0,-1 1 0,0 0 0,2 7 0,-4-11 0,0 0 0,1 1 0,-1-1 0,0 1 0,0-1 0,0 1 0,0-1 0,-1 1 0,1-1 0,0 1 0,-1-1 0,1 0 0,-1 1 0,1-1 0,-1 0 0,1 1 0,-1-1 0,0 0 0,0 1 0,0-1 0,0 0 0,0 0 0,0 0 0,0 0 0,0 0 0,0 0 0,0 0 0,-1-1 0,1 1 0,0 0 0,-1-1 0,1 1 0,0 0 0,-1-1 0,1 0 0,-1 1 0,1-1 0,-1 0 0,1 0 0,-2 0 0,-10 2 0,0-1 0,0 0 0,-21-2 0,22 0 0,-24 1 158,24 1-348,0-1 0,0 0-1,1-1 1,-1 0-1,0-1 1,1-1-1,-23-6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5:52.040"/>
    </inkml:context>
    <inkml:brush xml:id="br0">
      <inkml:brushProperty name="width" value="0.1" units="cm"/>
      <inkml:brushProperty name="height" value="0.1" units="cm"/>
      <inkml:brushProperty name="color" value="#E71224"/>
    </inkml:brush>
  </inkml:definitions>
  <inkml:trace contextRef="#ctx0" brushRef="#br0">2 154 24575,'1'0'0,"0"0"0,-1 0 0,1 1 0,0-1 0,0 1 0,0-1 0,-1 1 0,1-1 0,0 1 0,-1 0 0,1-1 0,0 1 0,-1 0 0,1-1 0,-1 1 0,1 0 0,-1 0 0,1-1 0,-1 1 0,0 0 0,1 0 0,-1 0 0,0 0 0,0-1 0,0 1 0,1 2 0,3 28 0,-4-27 0,4 185 0,-5-116 0,-2-57 0,-2-25 0,-4-27 0,4-21 0,4-95 0,2 76 0,-1 63 0,0-1 0,1 0 0,0 1 0,1 0 0,5-19 0,-6 29 0,1 0 0,-1 0 0,0 0 0,1 0 0,-1 0 0,1 0 0,0 1 0,0-1 0,0 0 0,0 1 0,1-1 0,-1 1 0,1 0 0,-1 0 0,1 0 0,0 0 0,0 1 0,0-1 0,0 1 0,0-1 0,0 1 0,0 0 0,0 0 0,0 0 0,1 1 0,-1-1 0,4 1 0,5-1 0,-1 0 0,0 1 0,1 1 0,-1 0 0,0 0 0,1 1 0,15 5 0,-23-5 0,0-1 0,0 1 0,-1 0 0,1 0 0,0 0 0,-1 1 0,0-1 0,0 1 0,0 0 0,0 0 0,0 0 0,0 0 0,-1 0 0,1 0 0,-1 1 0,0 0 0,0-1 0,0 1 0,-1 0 0,1 0 0,-1 0 0,0 0 0,1 5 0,-1-4 0,-1 0 0,1 1 0,-1-1 0,1 0 0,-1 0 0,-1 1 0,1-1 0,-1 0 0,0 0 0,0 0 0,-1 0 0,1 0 0,-1 0 0,-5 8 0,2-6 0,0 0 0,-1 0 0,1-1 0,-2 0 0,1 0 0,-1 0 0,1-1 0,-11 6 0,7-5 0,-1 2 0,1-1 0,-2-1 0,-21 10 0,32-16 0,0 0 0,0 1 0,0-1 0,0 0 0,0 1 0,0-1 0,0 1 0,0-1 0,0 1 0,0 0 0,0-1 0,0 1 0,0 0 0,0 0 0,0-1 0,1 1 0,-1 0 0,0 1 0,1-1 0,0-1 0,0 1 0,0 0 0,0-1 0,0 1 0,0-1 0,0 1 0,1-1 0,-1 1 0,0-1 0,0 1 0,1-1 0,-1 1 0,0-1 0,1 0 0,-1 1 0,0-1 0,1 1 0,-1-1 0,1 0 0,-1 1 0,1-1 0,-1 0 0,1 0 0,0 1 0,46 16 0,-39-14 0,156 58 0,-149-54 0,0 1 0,-1 0 0,0 1 0,-1 0 0,0 1 0,0 1 0,-1 0 0,-1 1 0,0 0 0,12 17 0,-17-21 0,0 0 0,-1 0 0,0 1 0,-1 0 0,1 0 0,-2 0 0,1 0 0,-1 1 0,-1-1 0,0 1 0,0 0 0,-1-1 0,0 1 0,-1 0 0,0 0 0,-1 0 0,0 0 0,-2 10 0,2-18 0,1 1 0,-1-1 0,0 1 0,0-1 0,-1 1 0,1-1 0,0 0 0,-1 0 0,1 1 0,-1-1 0,0 0 0,1 0 0,-1-1 0,0 1 0,-1 0 0,1-1 0,0 1 0,0-1 0,-5 3 0,2-3 0,1 0 0,-1 1 0,0-2 0,1 1 0,-1 0 0,0-1 0,0 0 0,0 0 0,0 0 0,-6-2 0,-1 0 0,0-1 0,-1-1 0,2 1 0,-1-2 0,0 0 0,1 0 0,-20-14 0,16 7-195,1-1 0,0 0 0,0-1 0,2-1 0,0 0 0,-17-29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00.888"/>
    </inkml:context>
    <inkml:brush xml:id="br0">
      <inkml:brushProperty name="width" value="0.1" units="cm"/>
      <inkml:brushProperty name="height" value="0.1" units="cm"/>
      <inkml:brushProperty name="color" value="#FFC114"/>
    </inkml:brush>
  </inkml:definitions>
  <inkml:trace contextRef="#ctx0" brushRef="#br0">240 89 24575,'0'-3'0,"0"-1"0,0 0 0,-1 1 0,1-1 0,-1 1 0,0-1 0,0 1 0,-1-1 0,1 1 0,-1 0 0,0-1 0,1 1 0,-1 0 0,-1 0 0,1 0 0,0 1 0,-1-1 0,1 0 0,-1 1 0,0 0 0,0 0 0,0-1 0,0 2 0,-4-3 0,2 1 0,0 1 0,0 1 0,-1-1 0,1 1 0,0 0 0,0 0 0,-1 0 0,1 1 0,0-1 0,-1 2 0,1-1 0,-1 0 0,1 1 0,0 0 0,0 0 0,-8 3 0,8-2 0,0 1 0,0 0 0,0 0 0,0 1 0,1-1 0,-1 1 0,1 0 0,0 0 0,0 0 0,0 1 0,1-1 0,-1 1 0,1 0 0,0 0 0,1 0 0,-1 1 0,1-1 0,0 1 0,0-1 0,0 6 0,-3 10 0,1 0 0,1 1 0,1-1 0,1 22 0,0 12 0,-1-24 0,2 1 0,1-1 0,7 35 0,-7-60 0,0-1 0,0 0 0,1 0 0,0 1 0,0-1 0,1-1 0,-1 1 0,1 0 0,0 0 0,0-1 0,1 0 0,-1 0 0,1 0 0,0 0 0,0 0 0,1-1 0,-1 1 0,1-1 0,8 4 0,-8-5 0,-1 0 0,1-1 0,-1 0 0,1 0 0,-1 0 0,1-1 0,-1 0 0,1 1 0,0-1 0,-1-1 0,1 1 0,-1-1 0,1 0 0,0 0 0,-1 0 0,0-1 0,1 1 0,-1-1 0,0 0 0,0 0 0,0-1 0,0 1 0,0-1 0,3-3 0,-3 2 44,0 0 0,-1 0-1,1-1 1,-1 1-1,0-1 1,3-6 0,-5 8-137,0-1 0,1 1 0,0 0 0,-1 0 1,1 0-1,0 0 0,0 1 0,1-1 0,-1 0 1,1 1-1,-1 0 0,1-1 0,0 1 0,0 0 0,0 0 1,0 1-1,6-3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20:13:14.791"/>
    </inkml:context>
    <inkml:brush xml:id="br0">
      <inkml:brushProperty name="width" value="0.035" units="cm"/>
      <inkml:brushProperty name="height" value="0.035" units="cm"/>
      <inkml:brushProperty name="color" value="#E71224"/>
    </inkml:brush>
  </inkml:definitions>
  <inkml:trace contextRef="#ctx0" brushRef="#br0">0 50 24575,'608'-19'0,"90"3"0,-462 18 0,-214-2 0,1 1 0,0 1 0,26 5 0,-15-2 0,1-1 0,-1-2 0,59-4 0,-24 0 0,2199 2-1365,-2231 0-5461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02.599"/>
    </inkml:context>
    <inkml:brush xml:id="br0">
      <inkml:brushProperty name="width" value="0.1" units="cm"/>
      <inkml:brushProperty name="height" value="0.1" units="cm"/>
      <inkml:brushProperty name="color" value="#FFC114"/>
    </inkml:brush>
  </inkml:definitions>
  <inkml:trace contextRef="#ctx0" brushRef="#br0">279 1 24575,'-6'0'0,"-1"0"0,1 1 0,0-1 0,-1 1 0,1 0 0,0 1 0,0-1 0,0 1 0,0 1 0,0-1 0,1 1 0,-1 0 0,1 0 0,0 0 0,-1 1 0,2 0 0,-1 0 0,0 0 0,1 1 0,0-1 0,0 1 0,-4 6 0,-24 32 0,-25 37 0,51-70 0,0 0 0,1 1 0,1-1 0,0 1 0,0 0 0,1 0 0,-3 21 0,-4 13 0,7-37 0,1 0 0,-1 1 0,2-1 0,-1 1 0,1 0 0,1 0 0,0-1 0,0 1 0,0 0 0,1 0 0,4 14 0,-4-21 0,1 1 0,0-1 0,0 0 0,0 0 0,0 0 0,0 0 0,1 0 0,-1 0 0,1 0 0,-1-1 0,1 1 0,-1-1 0,1 0 0,0 0 0,0 0 0,-1 0 0,1 0 0,0-1 0,0 1 0,0-1 0,0 0 0,0 0 0,4 0 0,4 0 0,0 0 0,0 0 0,0-2 0,-1 1 0,13-4 0,-13 1-83,0-1 0,0 0 1,0 0-1,0-1 0,-1 0 0,0-1 0,0 0 0,-1 0 0,0-1 0,0 0 1,9-13-1,-12 15-288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03.965"/>
    </inkml:context>
    <inkml:brush xml:id="br0">
      <inkml:brushProperty name="width" value="0.1" units="cm"/>
      <inkml:brushProperty name="height" value="0.1" units="cm"/>
      <inkml:brushProperty name="color" value="#FFC114"/>
    </inkml:brush>
  </inkml:definitions>
  <inkml:trace contextRef="#ctx0" brushRef="#br0">217 86 24575,'1'-6'0,"-1"0"0,0 1 0,-1-1 0,0 1 0,1-1 0,-2 1 0,1-1 0,-4-9 0,4 14 0,-1-1 0,1 0 0,-1 0 0,1 0 0,-1 1 0,0-1 0,1 1 0,-1-1 0,0 1 0,0 0 0,0 0 0,0-1 0,0 2 0,0-1 0,-1 0 0,1 0 0,0 1 0,0-1 0,-1 1 0,1-1 0,0 1 0,0 0 0,-1 0 0,-2 0 0,-1 1 0,0 0 0,0 0 0,1 1 0,-1-1 0,0 1 0,1 0 0,0 1 0,-1-1 0,1 1 0,0 0 0,0 1 0,1-1 0,-1 1 0,1 0 0,-1 0 0,1 0 0,1 0 0,-1 1 0,1 0 0,-5 7 0,1-1 0,1 0 0,0 0 0,1 0 0,0 0 0,0 1 0,2 0 0,-1 0 0,-2 22 0,3 18 0,8 102 0,-5-150 0,1 0 0,0 0 0,-1-1 0,1 1 0,1 0 0,-1-1 0,0 1 0,1 0 0,0-1 0,0 0 0,0 1 0,0-1 0,1 0 0,-1 0 0,1 0 0,-1-1 0,1 1 0,0-1 0,0 1 0,1-1 0,-1 0 0,0 0 0,1 0 0,-1-1 0,1 1 0,0-1 0,-1 0 0,1 0 0,5 1 0,11 1 0,0-1 0,1-1 0,-1-1 0,33-3 0,-7 0 0,-34 3 120,34-4-1605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6:13.341"/>
    </inkml:context>
    <inkml:brush xml:id="br0">
      <inkml:brushProperty name="width" value="0.1" units="cm"/>
      <inkml:brushProperty name="height" value="0.1" units="cm"/>
    </inkml:brush>
  </inkml:definitions>
  <inkml:trace contextRef="#ctx0" brushRef="#br0">1 1238 24575,'1'-13'0,"0"0"0,2 0 0,-1 1 0,2-1 0,0 1 0,0 0 0,1 0 0,0 1 0,1-1 0,1 1 0,0 0 0,0 0 0,13-13 0,15-14 0,77-67 0,-99 94 0,334-274 0,-185 154 0,-108 90 0,1 3 0,73-39 0,124-48 0,-124 64 0,-76 36 0,2 2 0,0 2 0,2 3 0,0 2 0,1 2 0,0 3 0,1 3 0,0 2 0,0 2 0,67 5 0,-98 4 0,0 0 0,-1 2 0,0 2 0,-1 0 0,40 20 0,-24-11 0,262 138 0,-277-142 0,52 34 0,84 67 0,-104-72 0,7 1 0,-40-28 0,-1 1 0,0 1 0,21 21 0,24 25 0,-57-50 0,0-1 0,1-1 0,16 14 0,-24-22 0,1 0 0,-1-1 0,0 1 0,1-1 0,0-1 0,0 1 0,0-1 0,0 0 0,0 0 0,0 0 0,1-1 0,7 1 0,-12-2 0,0 0 0,0 0 0,-1-1 0,1 1 0,0-1 0,0 1 0,0-1 0,-1 1 0,1-1 0,0 0 0,-1 0 0,1 0 0,0 0 0,-1 0 0,1 0 0,-1 0 0,0-1 0,1 1 0,-1 0 0,0-1 0,0 1 0,0-1 0,0 0 0,0 1 0,0-1 0,0 0 0,-1 1 0,1-1 0,-1 0 0,1 0 0,-1 1 0,0-1 0,1-2 0,0-9 0,0 0 0,0 0 0,-2-23 0,0 19 0,-4-41 0,-18-89 0,5 42 0,12 84 0,1 16 0,-1 15 0,-2 14 0,2 2 0,1-1 0,1 0 0,0 31 0,5 110 0,0-87 0,0-72 0,-1 0 0,-1 0 0,1 0 0,-1 1 0,0-1 0,-1-1 0,0 1 0,0 0 0,-4 8 0,4-11 0,-1 1 0,-1-1 0,1 0 0,0 0 0,-1 0 0,0 0 0,0-1 0,0 1 0,0-1 0,-1 0 0,1 0 0,-1-1 0,-6 3 0,-24 9 24,-1-1 0,-1-2 0,-50 9 0,10-2-1485,38-8-5365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36.341"/>
    </inkml:context>
    <inkml:brush xml:id="br0">
      <inkml:brushProperty name="width" value="0.1" units="cm"/>
      <inkml:brushProperty name="height" value="0.1" units="cm"/>
      <inkml:brushProperty name="color" value="#E71224"/>
    </inkml:brush>
  </inkml:definitions>
  <inkml:trace contextRef="#ctx0" brushRef="#br0">1 0 24575,'0'3'0,"0"7"0,6 20 0,1 11 0,1 13 0,-2 0 0,-2 4 0,-1 3 0,-1-2 0,-2-2 0,0-9 0,0-2 0,0-7 0,-1-3 0,1-6 0,0-7-8191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38.143"/>
    </inkml:context>
    <inkml:brush xml:id="br0">
      <inkml:brushProperty name="width" value="0.1" units="cm"/>
      <inkml:brushProperty name="height" value="0.1" units="cm"/>
      <inkml:brushProperty name="color" value="#E71224"/>
    </inkml:brush>
  </inkml:definitions>
  <inkml:trace contextRef="#ctx0" brushRef="#br0">1 3 24575,'33'-1'0,"-20"0"0,-1 1 0,1 0 0,-1 0 0,1 2 0,13 2 0,-23-3 0,1 1 0,-1 0 0,1-1 0,-1 1 0,0 1 0,0-1 0,0 0 0,0 1 0,0-1 0,-1 1 0,1 0 0,-1 0 0,0 0 0,0 0 0,0 0 0,0 1 0,0-1 0,-1 1 0,2 5 0,3 8 0,-1 1 0,4 32 0,-6-32 0,3 19 0,-1 0 0,-1 0 0,-3 1 0,-1-1 0,-5 44 0,-9-37 0,12-39 0,0 0 0,-1 0 0,2 1 0,-1-1 0,1 1 0,-1 0 0,2-1 0,-1 1 0,1 0 0,0 0 0,0 6 0,1-10 0,0 0 0,0 0 0,0 0 0,0 0 0,1 0 0,-1-1 0,0 1 0,1 0 0,0-1 0,-1 0 0,1 1 0,0-1 0,-1 0 0,1 0 0,0 1 0,0-2 0,0 1 0,0 0 0,0 0 0,0-1 0,0 1 0,1-1 0,1 1 0,9 1 0,0 0 0,21-1 0,-26-1 0,178-3-1365,-169 3-5461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1.623"/>
    </inkml:context>
    <inkml:brush xml:id="br0">
      <inkml:brushProperty name="width" value="0.1" units="cm"/>
      <inkml:brushProperty name="height" value="0.1" units="cm"/>
      <inkml:brushProperty name="color" value="#F6630D"/>
    </inkml:brush>
  </inkml:definitions>
  <inkml:trace contextRef="#ctx0" brushRef="#br0">1 0 24575,'0'3'0,"2"10"0,2 6 0,0 17 0,2 18 0,3 9 0,0 8 0,2 2 0,-1 3 0,0-3 0,-1-4 0,-2-8 0,0-12 0,0-10 0,-2-13-8191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4.122"/>
    </inkml:context>
    <inkml:brush xml:id="br0">
      <inkml:brushProperty name="width" value="0.1" units="cm"/>
      <inkml:brushProperty name="height" value="0.1" units="cm"/>
      <inkml:brushProperty name="color" value="#F6630D"/>
    </inkml:brush>
  </inkml:definitions>
  <inkml:trace contextRef="#ctx0" brushRef="#br0">1 110 24575,'-1'-5'0,"2"0"0,-1 0 0,0 1 0,1-1 0,0 0 0,0 0 0,1 0 0,-1 1 0,1-1 0,0 1 0,0-1 0,0 1 0,1 0 0,0 0 0,4-6 0,-4 7 0,1 0 0,-1 0 0,1 0 0,0 1 0,-1 0 0,1-1 0,0 1 0,1 1 0,-1-1 0,0 1 0,0-1 0,1 1 0,-1 0 0,1 1 0,-1-1 0,9 1 0,-9 0 0,-1-1 0,1 1 0,-1 1 0,1-1 0,-1 0 0,0 1 0,1 0 0,-1-1 0,0 1 0,1 1 0,-1-1 0,0 0 0,0 1 0,0 0 0,0 0 0,0 0 0,0 0 0,-1 0 0,1 0 0,-1 1 0,1-1 0,-1 1 0,0 0 0,0-1 0,0 1 0,0 0 0,-1 0 0,1 0 0,-1 1 0,0-1 0,2 6 0,6 18 0,-1 0 0,-1 1 0,-2-1 0,0 1 0,-2 0 0,-1 1 0,-4 54 0,0-68 0,-1-1 0,-1 1 0,-6 16 0,-5 17 0,11-33 0,3-12 0,1-1 0,-1 0 0,0 1 0,1-1 0,0 1 0,-1-1 0,1 1 0,0-1 0,0 5 0,1-6 0,0 0 0,-1 0 0,1 0 0,0 1 0,0-1 0,-1 0 0,1 0 0,0 0 0,0 0 0,0 0 0,0-1 0,0 1 0,0 0 0,1 0 0,-1-1 0,0 1 0,0-1 0,0 1 0,1-1 0,-1 1 0,0-1 0,2 0 0,22 6 0,0-3 0,0 0 0,0-1 0,0-1 0,43-5 0,-4 2 0,-20 1-1365,-28 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8.055"/>
    </inkml:context>
    <inkml:brush xml:id="br0">
      <inkml:brushProperty name="width" value="0.1" units="cm"/>
      <inkml:brushProperty name="height" value="0.1" units="cm"/>
      <inkml:brushProperty name="color" value="#FFC114"/>
    </inkml:brush>
  </inkml:definitions>
  <inkml:trace contextRef="#ctx0" brushRef="#br0">1 0 24575,'0'57'0,"10"219"0,-3-65-332,-7-170-701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49.722"/>
    </inkml:context>
    <inkml:brush xml:id="br0">
      <inkml:brushProperty name="width" value="0.1" units="cm"/>
      <inkml:brushProperty name="height" value="0.1" units="cm"/>
      <inkml:brushProperty name="color" value="#FFC114"/>
    </inkml:brush>
  </inkml:definitions>
  <inkml:trace contextRef="#ctx0" brushRef="#br0">61 47 24575,'0'-2'0,"1"0"0,-1 0 0,1-1 0,-1 1 0,1 0 0,0 0 0,0 0 0,0 0 0,1 0 0,-1 0 0,0 0 0,1 1 0,-1-1 0,1 0 0,-1 1 0,1-1 0,0 1 0,0 0 0,-1-1 0,1 1 0,0 0 0,0 0 0,1 0 0,-1 1 0,0-1 0,0 0 0,4 0 0,-4 0 0,0 1 0,0-1 0,0 1 0,0 0 0,0-1 0,0 1 0,0 0 0,0 0 0,0 0 0,0 1 0,0-1 0,0 0 0,0 1 0,0-1 0,0 1 0,-1 0 0,1 0 0,0 0 0,0 0 0,0 0 0,-1 0 0,1 0 0,-1 0 0,1 1 0,-1-1 0,1 0 0,-1 1 0,0-1 0,0 1 0,1 0 0,-1 0 0,1 2 0,1 9 0,-1 0 0,0 0 0,0 1 0,-2-1 0,0 1 0,0-1 0,-1 0 0,-1 1 0,-4 16 0,3-20 0,-1 0 0,0 0 0,-1 0 0,0-1 0,-1 1 0,0-1 0,0-1 0,-1 1 0,-11 10 0,-6 9 0,-43 63 0,66-90 0,0 0 0,0 0 0,1 0 0,-1 0 0,0 0 0,1 0 0,-1 0 0,1 0 0,0 0 0,-1 0 0,1 1 0,0-1 0,0 0 0,-1 0 0,1 0 0,0 1 0,0-1 0,0 0 0,1 0 0,-1 0 0,0 0 0,0 1 0,1-1 0,0 2 0,0-2 0,0 0 0,0 1 0,1-1 0,-1 0 0,0 0 0,1 1 0,-1-1 0,1 0 0,-1-1 0,1 1 0,0 0 0,-1 0 0,1-1 0,2 2 0,7 0 0,0 0 0,-1-1 0,1 0 0,13 0 0,26-3 236,-36 0-503,1 1 1,0 1-1,-1 0 0,1 1 0,20 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2:48:51.773"/>
    </inkml:context>
    <inkml:brush xml:id="br0">
      <inkml:brushProperty name="width" value="0.1" units="cm"/>
      <inkml:brushProperty name="height" value="0.1" units="cm"/>
      <inkml:brushProperty name="color" value="#FFC114"/>
    </inkml:brush>
  </inkml:definitions>
  <inkml:trace contextRef="#ctx0" brushRef="#br0">1 122 24575,'0'-2'0,"0"0"0,1 0 0,0 0 0,-1 0 0,1 0 0,0 0 0,0 0 0,0 1 0,0-1 0,0 0 0,0 0 0,1 1 0,1-3 0,21-18 0,-11 13 0,0 0 0,1 1 0,0 1 0,1 0 0,-1 1 0,1 0 0,0 1 0,1 1 0,-1 0 0,1 1 0,17 0 0,-29 3 0,-1 0 0,1 0 0,0 0 0,-1 1 0,1-1 0,-1 1 0,1 0 0,0 0 0,-1 1 0,0-1 0,1 1 0,-1-1 0,0 1 0,0 0 0,5 5 0,-3-3 0,-1 0 0,-1 0 0,1 1 0,0-1 0,-1 1 0,0 0 0,0 0 0,-1 0 0,4 9 0,-4-7 0,1 0 0,-2-1 0,1 1 0,-1 0 0,0 0 0,0 0 0,-1 0 0,0 0 0,0 0 0,-1 0 0,0 0 0,0-1 0,0 1 0,-1 0 0,0 0 0,0-1 0,-5 10 0,2-9 0,0-1 0,0 1 0,-1-1 0,1 0 0,-1 0 0,-1-1 0,1 1 0,-1-1 0,0-1 0,0 1 0,0-1 0,-1-1 0,1 1 0,-15 3 0,21-6 0,-1-1 0,0 1 0,1 0 0,-1-1 0,1 1 0,0 0 0,-1 0 0,1 0 0,0 0 0,-1 0 0,1 0 0,-2 2 0,3-2 0,0-1 0,0 1 0,0-1 0,0 1 0,-1-1 0,1 0 0,0 1 0,0-1 0,0 1 0,0-1 0,0 1 0,0-1 0,0 1 0,0-1 0,0 1 0,0-1 0,0 1 0,1-1 0,-1 1 0,0-1 0,0 0 0,0 1 0,1-1 0,-1 1 0,0-1 0,0 0 0,1 1 0,2 2 0,0-1 0,0 0 0,0 0 0,0 0 0,0 0 0,0 0 0,1-1 0,-1 1 0,6 1 0,37 10 0,-23-7 0,-2 1 0,1 1 0,25 12 0,-41-17 0,0 1 0,-1 0 0,1 0 0,0 0 0,-1 1 0,0-1 0,0 1 0,-1 1 0,1-1 0,-1 1 0,0-1 0,-1 1 0,1 0 0,-1 0 0,3 8 0,-4-7 0,0-1 0,0 1 0,0 0 0,-1 0 0,0 1 0,0-1 0,0 0 0,-1 0 0,0 0 0,-1 1 0,0-1 0,-2 8 0,2-12 0,0 1 0,-1 0 0,1 0 0,-1-1 0,0 1 0,0-1 0,-1 0 0,1 1 0,-1-1 0,0 0 0,1 0 0,-1-1 0,0 1 0,-1 0 0,1-1 0,0 0 0,-1 0 0,1 0 0,-1 0 0,0-1 0,0 1 0,-7 1 0,-9 1 0,0 0 0,0-2 0,-1 0 0,1-1 0,-1-1 0,0-1 0,-31-5 0,39 3-227,1-1-1,0 1 1,0-2-1,1 0 1,-13-7-1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8T20:13:17.032"/>
    </inkml:context>
    <inkml:brush xml:id="br0">
      <inkml:brushProperty name="width" value="0.035" units="cm"/>
      <inkml:brushProperty name="height" value="0.035" units="cm"/>
      <inkml:brushProperty name="color" value="#E71224"/>
    </inkml:brush>
  </inkml:definitions>
  <inkml:trace contextRef="#ctx0" brushRef="#br0">1 103 24575,'11'0'0,"0"-1"0,19-4 0,6-2 0,489-29 0,7 35 0,-499-1 0,-1-1 0,1-1 0,40-12 0,23-3 0,-20 13 0,139 4 0,-108 4 0,14-4 0,153 7 0,-98 24-186,-11-1-6412,-93-20 6845,35 4-467,-36-7 6977,8-5-8122,-65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21:18:57.597"/>
    </inkml:context>
    <inkml:brush xml:id="br0">
      <inkml:brushProperty name="width" value="0.05" units="cm"/>
      <inkml:brushProperty name="height" value="0.05" units="cm"/>
      <inkml:brushProperty name="color" value="#E71224"/>
    </inkml:brush>
  </inkml:definitions>
  <inkml:trace contextRef="#ctx0" brushRef="#br0">717 139 24575,'-125'-1'0,"-136"2"0,138 10 0,109-9 0,0 1 0,1 0 0,-1 1 0,1 0 0,0 2 0,-23 11 0,28-11 0,0 1 0,1 1 0,0-1 0,0 1 0,0 1 0,1-1 0,-9 18 0,8-15 0,4-5 0,0 0 0,1 0 0,0 0 0,-1 0 0,2 1 0,-1-1 0,1 1 0,0-1 0,0 9 0,3 65 0,0-35 0,-2-35 0,1 0 0,0 0 0,0-1 0,1 1 0,5 15 0,-6-20 0,1-1 0,0 0 0,0 0 0,0 0 0,1 0 0,-1 0 0,1-1 0,0 1 0,0-1 0,0 1 0,0-1 0,1 0 0,-1-1 0,7 5 0,30 18 0,50 41 0,-81-59 0,23 19 0,44 42 0,-69-61 0,0-1 0,0 0 0,1 0 0,0 0 0,0-1 0,1-1 0,0 1 0,-1-1 0,2-1 0,-1 0 0,0 0 0,16 2 0,8 0 0,0-3 0,46-1 0,-47-1 0,-21 0 0,170-4 0,-147 2 0,-1-2 0,-1-2 0,48-14 0,-73 18 0,0-2 0,0 1 0,0-1 0,-1 0 0,1 0 0,-1-1 0,0 1 0,0-2 0,-1 1 0,11-12 0,1-6 0,23-40 0,-28 43 0,-7 11 0,-1 0 0,0 0 0,0-1 0,-1 1 0,-1-1 0,1 1 0,-1-1 0,1-17 0,-2-9 0,-4-40 0,0 14 0,3 55 0,-1 0 0,0 1 0,0-1 0,-1 0 0,0 1 0,0-1 0,0 1 0,-1 0 0,0 0 0,0 0 0,-1 0 0,0 0 0,0 1 0,-7-9 0,-7-4 0,-2 0 0,-30-23 0,22 19 0,-42-39 0,38 32 0,-67-47 0,91 72 31,1 0 0,-1 1-1,0 0 1,0 0 0,0 0-1,0 1 1,0 1-1,0-1 1,-13 1 0,-8 0-276,-40 5 0,24-1-937,14-1-5644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46.326"/>
    </inkml:context>
    <inkml:brush xml:id="br0">
      <inkml:brushProperty name="width" value="0.1" units="cm"/>
      <inkml:brushProperty name="height" value="0.1" units="cm"/>
      <inkml:brushProperty name="color" value="#F6630D"/>
    </inkml:brush>
  </inkml:definitions>
  <inkml:trace contextRef="#ctx0" brushRef="#br0">1 0 24575,'0'371'-1365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21:38:49.013"/>
    </inkml:context>
    <inkml:brush xml:id="br0">
      <inkml:brushProperty name="width" value="0.1" units="cm"/>
      <inkml:brushProperty name="height" value="0.1" units="cm"/>
      <inkml:brushProperty name="color" value="#F6630D"/>
    </inkml:brush>
  </inkml:definitions>
  <inkml:trace contextRef="#ctx0" brushRef="#br0">573 0 24575,'0'3'0,"0"4"0,-3 4 0,-1 3 0,-3-1 0,-102 12 0,-107 9-3276,-18-3-1639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atacarpentry.org/R-ecology-lesson/#setup_instruct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tatmethods.net/management/operator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Hi, and welcome R basics. Today we’re going to be discussing how to use the R programming language and the RStudio interface to read and subset tabular data.</a:t>
            </a:r>
          </a:p>
          <a:p>
            <a:pPr marL="0" lvl="0" indent="0" algn="l" rtl="0">
              <a:spcBef>
                <a:spcPts val="0"/>
              </a:spcBef>
              <a:spcAft>
                <a:spcPts val="0"/>
              </a:spcAft>
              <a:buNone/>
            </a:pPr>
            <a:r>
              <a:rPr lang="en" dirty="0"/>
              <a:t>**ADD DART SPONSOR?</a:t>
            </a:r>
            <a:endParaRPr dirty="0"/>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5c412dcf9_0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The data set that we’ll be working with contains data about various characteristics of small animals from an ecological study.</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Data are currently stored in a .csv file</a:t>
            </a:r>
            <a:endParaRPr sz="1100" dirty="0">
              <a:solidFill>
                <a:schemeClr val="dk1"/>
              </a:solidFill>
            </a:endParaRPr>
          </a:p>
          <a:p>
            <a:pPr marL="0" lvl="0" indent="0" algn="l" rtl="0">
              <a:spcBef>
                <a:spcPts val="0"/>
              </a:spcBef>
              <a:spcAft>
                <a:spcPts val="0"/>
              </a:spcAft>
              <a:buNone/>
            </a:pPr>
            <a:endParaRPr dirty="0"/>
          </a:p>
        </p:txBody>
      </p:sp>
      <p:sp>
        <p:nvSpPr>
          <p:cNvPr id="343" name="Google Shape;343;g45c412dcf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7366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847F-DCC3-FF9F-3D96-2AE821380E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5A1AB-7DEC-FEB4-1B6D-D9EEC9379C0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05658BD-9CA7-6F31-618C-90CDE952A687}"/>
              </a:ext>
            </a:extLst>
          </p:cNvPr>
          <p:cNvSpPr>
            <a:spLocks noGrp="1"/>
          </p:cNvSpPr>
          <p:nvPr>
            <p:ph type="body" idx="1"/>
          </p:nvPr>
        </p:nvSpPr>
        <p:spPr/>
        <p:txBody>
          <a:bodyPr/>
          <a:lstStyle/>
          <a:p>
            <a:pPr marL="158750" indent="0">
              <a:buNone/>
            </a:pPr>
            <a:r>
              <a:rPr lang="en-US" dirty="0"/>
              <a:t>Can you tell which data type each is? (exercise question)</a:t>
            </a:r>
          </a:p>
          <a:p>
            <a:pPr marL="158750" indent="0">
              <a:buNone/>
            </a:pPr>
            <a:endParaRPr lang="en-US" dirty="0"/>
          </a:p>
          <a:p>
            <a:pPr marL="158750" indent="0">
              <a:buNone/>
            </a:pPr>
            <a:r>
              <a:rPr lang="en-US" dirty="0"/>
              <a:t>**COME BACK TO THIS..DOES THIS MAKE SENSE?**</a:t>
            </a:r>
          </a:p>
          <a:p>
            <a:pPr marL="158750" indent="0">
              <a:buNone/>
            </a:pPr>
            <a:endParaRPr lang="en-US" dirty="0"/>
          </a:p>
          <a:p>
            <a:pPr marL="158750" indent="0">
              <a:buNone/>
            </a:pPr>
            <a:endParaRPr lang="en-US" dirty="0"/>
          </a:p>
          <a:p>
            <a:pPr marL="158750" indent="0">
              <a:buNone/>
            </a:pPr>
            <a:r>
              <a:rPr lang="en-US" dirty="0"/>
              <a:t>What might you want to do with this? You may want smoothed estimates or summarizations or you want to aggregate outcome and explanatory data to a common discretized spatial unit</a:t>
            </a:r>
          </a:p>
        </p:txBody>
      </p:sp>
    </p:spTree>
    <p:extLst>
      <p:ext uri="{BB962C8B-B14F-4D97-AF65-F5344CB8AC3E}">
        <p14:creationId xmlns:p14="http://schemas.microsoft.com/office/powerpoint/2010/main" val="1769013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0e1fe51c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For our exercises, you’ll need to install both </a:t>
            </a:r>
            <a:r>
              <a:rPr lang="en" sz="1100" dirty="0">
                <a:solidFill>
                  <a:schemeClr val="dk1"/>
                </a:solidFill>
                <a:highlight>
                  <a:srgbClr val="00FF00"/>
                </a:highlight>
              </a:rPr>
              <a:t>R and RStudio</a:t>
            </a:r>
            <a:r>
              <a:rPr lang="en" sz="1100" dirty="0">
                <a:solidFill>
                  <a:schemeClr val="dk1"/>
                </a:solidFill>
              </a:rPr>
              <a:t>.</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highlight>
                  <a:srgbClr val="00FF00"/>
                </a:highlight>
              </a:rPr>
              <a:t>R</a:t>
            </a:r>
            <a:r>
              <a:rPr lang="en" sz="1100" dirty="0">
                <a:solidFill>
                  <a:schemeClr val="dk1"/>
                </a:solidFill>
              </a:rPr>
              <a:t> is the programming language that we’ll be using in these exercises. It comes with software that will interpret and run the commands we write.</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highlight>
                  <a:srgbClr val="00FF00"/>
                </a:highlight>
              </a:rPr>
              <a:t>RStudio</a:t>
            </a:r>
            <a:r>
              <a:rPr lang="en" sz="1100" dirty="0">
                <a:solidFill>
                  <a:schemeClr val="dk1"/>
                </a:solidFill>
              </a:rPr>
              <a:t> is a “fancier” interface that we will use to write R scripts and interact with the R software.</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If you need help installing R and Rstudio, please see the installation instructions from Data Carpentry linked to on this slide. (</a:t>
            </a:r>
            <a:r>
              <a:rPr lang="en" sz="1100" u="sng" dirty="0">
                <a:solidFill>
                  <a:schemeClr val="hlink"/>
                </a:solidFill>
                <a:hlinkClick r:id="rId3"/>
              </a:rPr>
              <a:t>http://www.datacarpentry.org/R-ecology-lesson/#setup_instructions</a:t>
            </a:r>
            <a:r>
              <a:rPr lang="en" sz="1100" dirty="0">
                <a:solidFill>
                  <a:schemeClr val="dk1"/>
                </a:solidFill>
              </a:rPr>
              <a:t>)</a:t>
            </a:r>
            <a:endParaRPr sz="1100" dirty="0">
              <a:solidFill>
                <a:schemeClr val="dk1"/>
              </a:solidFill>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Think of this as R studio being a nice fancy studio with lots of tools to do your art with the art being the R statistical language. And the </a:t>
            </a:r>
            <a:r>
              <a:rPr lang="en-US" dirty="0" err="1"/>
              <a:t>Rgui</a:t>
            </a:r>
            <a:r>
              <a:rPr lang="en-US" dirty="0"/>
              <a:t> being your bedroom. You can do art in your bedroom but it’s a lot easier and user friendly to do your work in a studio.</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**Pull up the </a:t>
            </a:r>
            <a:r>
              <a:rPr lang="en-US" dirty="0" err="1"/>
              <a:t>Rgui</a:t>
            </a:r>
            <a:r>
              <a:rPr lang="en-US" dirty="0"/>
              <a:t> versus </a:t>
            </a:r>
            <a:r>
              <a:rPr lang="en-US" dirty="0" err="1"/>
              <a:t>Rstudio</a:t>
            </a:r>
            <a:r>
              <a:rPr lang="en-US" dirty="0"/>
              <a:t> here</a:t>
            </a:r>
            <a:endParaRPr dirty="0"/>
          </a:p>
        </p:txBody>
      </p:sp>
      <p:sp>
        <p:nvSpPr>
          <p:cNvPr id="217" name="Google Shape;217;g290e1fe51c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0e1fe51c_2_8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76200" marR="0" lvl="0" indent="0" algn="l" rtl="0">
              <a:lnSpc>
                <a:spcPct val="80000"/>
              </a:lnSpc>
              <a:spcBef>
                <a:spcPts val="0"/>
              </a:spcBef>
              <a:spcAft>
                <a:spcPts val="0"/>
              </a:spcAft>
              <a:buSzPts val="2400"/>
              <a:buNone/>
            </a:pPr>
            <a:r>
              <a:rPr lang="en-US" sz="1100" b="1" dirty="0"/>
              <a:t>Reproducibility:</a:t>
            </a:r>
          </a:p>
          <a:p>
            <a:pPr marL="457200" marR="0" lvl="0" indent="-381000" algn="l" rtl="0">
              <a:lnSpc>
                <a:spcPct val="80000"/>
              </a:lnSpc>
              <a:spcBef>
                <a:spcPts val="0"/>
              </a:spcBef>
              <a:spcAft>
                <a:spcPts val="0"/>
              </a:spcAft>
              <a:buSzPts val="2400"/>
              <a:buChar char="•"/>
            </a:pPr>
            <a:r>
              <a:rPr lang="en-US" sz="1100" b="1" dirty="0"/>
              <a:t>Since R is a programming language, the results of your analysis do not rely on remembering a succession of pointing and clicking, but instead on a series of written commands, and that’s a good thing! So, if you want to redo your analysis because you collected more data, you don’t have to remember which button you clicked in which order to obtain your results; you just have to run your script again.</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This makes it easy for you and others to reproduce the exact same output that you did</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Working with scripts makes the steps you used in your analysis clear, and the code you write can be inspected by someone else who can give you feedback and spot mistakes.</a:t>
            </a:r>
          </a:p>
          <a:p>
            <a:pPr marL="0" lvl="0" indent="0" algn="l" rtl="0">
              <a:spcBef>
                <a:spcPts val="0"/>
              </a:spcBef>
              <a:spcAft>
                <a:spcPts val="0"/>
              </a:spcAft>
              <a:buClr>
                <a:schemeClr val="dk1"/>
              </a:buClr>
              <a:buSzPts val="1100"/>
              <a:buFont typeface="Arial"/>
              <a:buNone/>
            </a:pPr>
            <a:endParaRPr lang="en-US" dirty="0"/>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data of all shapes and sizes</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The skills you learn with R scale easily with the size of your dataset. Whether your dataset has hundreds or millions of lines, it won’t make much difference to you.</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R is designed for data analysis. It comes with special data structures and data types that make handling of missing data and statistical factors convenient.</a:t>
            </a:r>
          </a:p>
          <a:p>
            <a:pPr marL="457200" marR="0" lvl="0" indent="-381000" algn="l" rtl="0">
              <a:lnSpc>
                <a:spcPct val="80000"/>
              </a:lnSpc>
              <a:spcBef>
                <a:spcPts val="0"/>
              </a:spcBef>
              <a:spcAft>
                <a:spcPts val="0"/>
              </a:spcAft>
              <a:buSzPts val="2400"/>
              <a:buChar char="•"/>
            </a:pPr>
            <a:endParaRPr lang="en-US" sz="1100" b="1" dirty="0"/>
          </a:p>
          <a:p>
            <a:pPr marL="457200" marR="0" lvl="0" indent="-381000" algn="l" rtl="0">
              <a:lnSpc>
                <a:spcPct val="80000"/>
              </a:lnSpc>
              <a:spcBef>
                <a:spcPts val="0"/>
              </a:spcBef>
              <a:spcAft>
                <a:spcPts val="0"/>
              </a:spcAft>
              <a:buSzPts val="2400"/>
              <a:buChar char="•"/>
            </a:pPr>
            <a:r>
              <a:rPr lang="en-US" sz="1100" b="1" dirty="0"/>
              <a:t>R can read data from many different file types, including geospatial data, and connect to local and remote databases.</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High quality graphics:</a:t>
            </a:r>
          </a:p>
          <a:p>
            <a:pPr marL="457200" marR="0" lvl="0" indent="-381000" algn="l" rtl="0">
              <a:lnSpc>
                <a:spcPct val="80000"/>
              </a:lnSpc>
              <a:spcBef>
                <a:spcPts val="0"/>
              </a:spcBef>
              <a:spcAft>
                <a:spcPts val="0"/>
              </a:spcAft>
              <a:buSzPts val="2400"/>
              <a:buChar char="•"/>
            </a:pPr>
            <a:r>
              <a:rPr lang="en-US" sz="1100" b="1" dirty="0"/>
              <a:t>R has well-developed plotting capabilities, and the ggplot2 package is one of, if not the most powerful pieces of plotting software available today. We will begin learning to use ggplot2 in the next episode.</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Large and welcoming community: </a:t>
            </a:r>
          </a:p>
          <a:p>
            <a:pPr marL="457200" marR="0" lvl="0" indent="-381000" algn="l" rtl="0">
              <a:lnSpc>
                <a:spcPct val="80000"/>
              </a:lnSpc>
              <a:spcBef>
                <a:spcPts val="0"/>
              </a:spcBef>
              <a:spcAft>
                <a:spcPts val="0"/>
              </a:spcAft>
              <a:buSzPts val="2400"/>
              <a:buChar char="•"/>
            </a:pPr>
            <a:r>
              <a:rPr lang="en-US" sz="1100" b="1" dirty="0"/>
              <a:t>Thousands of people use R daily. Many of them are willing to help you through mailing lists and websites such as Stack Overflow, or on the RStudio community.</a:t>
            </a:r>
          </a:p>
          <a:p>
            <a:pPr marL="76200" marR="0" lvl="0" indent="0" algn="l" rtl="0">
              <a:lnSpc>
                <a:spcPct val="80000"/>
              </a:lnSpc>
              <a:spcBef>
                <a:spcPts val="0"/>
              </a:spcBef>
              <a:spcAft>
                <a:spcPts val="0"/>
              </a:spcAft>
              <a:buSzPts val="2400"/>
              <a:buNone/>
            </a:pPr>
            <a:endParaRPr lang="en-US" sz="1100" b="1" dirty="0"/>
          </a:p>
          <a:p>
            <a:pPr marL="76200" marR="0" lvl="0" indent="0" algn="l" rtl="0">
              <a:lnSpc>
                <a:spcPct val="80000"/>
              </a:lnSpc>
              <a:spcBef>
                <a:spcPts val="0"/>
              </a:spcBef>
              <a:spcAft>
                <a:spcPts val="0"/>
              </a:spcAft>
              <a:buSzPts val="2400"/>
              <a:buNone/>
            </a:pPr>
            <a:r>
              <a:rPr lang="en-US" sz="1100" b="1" dirty="0"/>
              <a:t>Free and cross platform: </a:t>
            </a:r>
          </a:p>
          <a:p>
            <a:pPr marL="76200" marR="0" lvl="0" indent="0" algn="l" defTabSz="914400" rtl="0" eaLnBrk="1" fontAlgn="auto" latinLnBrk="0" hangingPunct="1">
              <a:lnSpc>
                <a:spcPct val="80000"/>
              </a:lnSpc>
              <a:spcBef>
                <a:spcPts val="0"/>
              </a:spcBef>
              <a:spcAft>
                <a:spcPts val="0"/>
              </a:spcAft>
              <a:buClr>
                <a:srgbClr val="000000"/>
              </a:buClr>
              <a:buSzPts val="2400"/>
              <a:buFont typeface="Arial"/>
              <a:buNone/>
              <a:tabLst/>
              <a:defRPr/>
            </a:pPr>
            <a:r>
              <a:rPr lang="en-US" sz="1100" b="1" dirty="0"/>
              <a:t>Anyone can inspect the source code to see how R works. Because of this transparency, there is less chance for mistakes, and if you (or someone else) find some, you can report and fix bugs.</a:t>
            </a:r>
          </a:p>
          <a:p>
            <a:pPr marL="76200" marR="0" lvl="0" indent="0" algn="l" rtl="0">
              <a:lnSpc>
                <a:spcPct val="80000"/>
              </a:lnSpc>
              <a:spcBef>
                <a:spcPts val="0"/>
              </a:spcBef>
              <a:spcAft>
                <a:spcPts val="0"/>
              </a:spcAft>
              <a:buSzPts val="2400"/>
              <a:buNone/>
            </a:pPr>
            <a:endParaRPr lang="en-US" sz="1100" b="1" dirty="0"/>
          </a:p>
          <a:p>
            <a:pPr marL="0" lvl="0" indent="0" algn="l" rtl="0">
              <a:spcBef>
                <a:spcPts val="0"/>
              </a:spcBef>
              <a:spcAft>
                <a:spcPts val="0"/>
              </a:spcAft>
              <a:buClr>
                <a:schemeClr val="dk1"/>
              </a:buClr>
              <a:buSzPts val="1100"/>
              <a:buFont typeface="Arial"/>
              <a:buNone/>
            </a:pPr>
            <a:endParaRPr dirty="0"/>
          </a:p>
        </p:txBody>
      </p:sp>
      <p:sp>
        <p:nvSpPr>
          <p:cNvPr id="217" name="Google Shape;217;g290e1fe51c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155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0e1fe51c_2_10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p>
        </p:txBody>
      </p:sp>
      <p:sp>
        <p:nvSpPr>
          <p:cNvPr id="226" name="Google Shape;226;g290e1fe51c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eec7220a7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56" name="Google Shape;256;g27eec7220a7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E4DF35A0-2D64-EC97-DCBC-31947DE55C2C}"/>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B7AD18D5-860E-2C83-CF5F-116690A2950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What are comments?</a:t>
            </a: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FF26EC25-F6B4-B789-C2C2-8C8F93620C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912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90e1fe51c_2_10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Now your workspace should look roughly like this (mine is dark because I prefer that layout)</a:t>
            </a:r>
            <a:r>
              <a:rPr lang="en" sz="1100" dirty="0">
                <a:solidFill>
                  <a:schemeClr val="dk1"/>
                </a:solidFill>
                <a:highlight>
                  <a:srgbClr val="FFFF00"/>
                </a:highlight>
              </a:rPr>
              <a:t> </a:t>
            </a:r>
            <a:endParaRPr sz="1100" dirty="0">
              <a:solidFill>
                <a:schemeClr val="dk1"/>
              </a:solidFill>
              <a:highlight>
                <a:srgbClr val="FFFF00"/>
              </a:highlight>
            </a:endParaRPr>
          </a:p>
          <a:p>
            <a:pPr marL="457200" lvl="0" indent="-298450" algn="l" rtl="0">
              <a:spcBef>
                <a:spcPts val="0"/>
              </a:spcBef>
              <a:spcAft>
                <a:spcPts val="0"/>
              </a:spcAft>
              <a:buClr>
                <a:schemeClr val="dk1"/>
              </a:buClr>
              <a:buSzPts val="1100"/>
              <a:buAutoNum type="arabicPeriod"/>
            </a:pPr>
            <a:r>
              <a:rPr lang="en" sz="1100" dirty="0">
                <a:solidFill>
                  <a:schemeClr val="dk1"/>
                </a:solidFill>
              </a:rPr>
              <a:t>In the upper left, we have the script window. This is where you edit the R script (or text document) that holds your code. The name of the file on the tab turns has an asterik if the file has been altered and not saved yet. </a:t>
            </a:r>
            <a:endParaRPr sz="1100" dirty="0">
              <a:solidFill>
                <a:schemeClr val="dk1"/>
              </a:solidFill>
            </a:endParaRPr>
          </a:p>
          <a:p>
            <a:pPr marL="457200" lvl="0" indent="-298450" algn="l" rtl="0">
              <a:spcBef>
                <a:spcPts val="0"/>
              </a:spcBef>
              <a:spcAft>
                <a:spcPts val="0"/>
              </a:spcAft>
              <a:buClr>
                <a:schemeClr val="dk1"/>
              </a:buClr>
              <a:buSzPts val="1100"/>
              <a:buAutoNum type="arabicPeriod"/>
            </a:pPr>
            <a:r>
              <a:rPr lang="en" sz="700" dirty="0">
                <a:solidFill>
                  <a:schemeClr val="dk1"/>
                </a:solidFill>
                <a:latin typeface="Times New Roman"/>
                <a:ea typeface="Times New Roman"/>
                <a:cs typeface="Times New Roman"/>
                <a:sym typeface="Times New Roman"/>
              </a:rPr>
              <a:t> </a:t>
            </a:r>
            <a:r>
              <a:rPr lang="en" sz="1100" dirty="0">
                <a:solidFill>
                  <a:schemeClr val="dk1"/>
                </a:solidFill>
              </a:rPr>
              <a:t>In the lower left, we have the console. This is where the code gets executed and output, such as warnings and error messages, are displayed. </a:t>
            </a:r>
          </a:p>
          <a:p>
            <a:pPr marL="457200" lvl="0" indent="-298450" algn="l" rtl="0">
              <a:spcBef>
                <a:spcPts val="0"/>
              </a:spcBef>
              <a:spcAft>
                <a:spcPts val="0"/>
              </a:spcAft>
              <a:buClr>
                <a:schemeClr val="dk1"/>
              </a:buClr>
              <a:buSzPts val="1100"/>
              <a:buAutoNum type="arabicPeriod"/>
            </a:pPr>
            <a:r>
              <a:rPr lang="en" sz="1100" dirty="0">
                <a:solidFill>
                  <a:schemeClr val="dk1"/>
                </a:solidFill>
              </a:rPr>
              <a:t>In the upper right, we have the environment tab, where you can see data stored in the computer’s memory. You can also look at what has been run in the console using the history tab.</a:t>
            </a:r>
            <a:endParaRPr sz="1100" dirty="0">
              <a:solidFill>
                <a:schemeClr val="dk1"/>
              </a:solidFill>
            </a:endParaRPr>
          </a:p>
          <a:p>
            <a:pPr marL="457200" lvl="0" indent="-298450" algn="l" rtl="0">
              <a:spcBef>
                <a:spcPts val="0"/>
              </a:spcBef>
              <a:spcAft>
                <a:spcPts val="0"/>
              </a:spcAft>
              <a:buClr>
                <a:schemeClr val="dk1"/>
              </a:buClr>
              <a:buSzPts val="1100"/>
              <a:buAutoNum type="arabicPeriod"/>
            </a:pPr>
            <a:r>
              <a:rPr lang="en" sz="1100" dirty="0">
                <a:solidFill>
                  <a:schemeClr val="dk1"/>
                </a:solidFill>
              </a:rPr>
              <a:t>In the lower right, you can see the directory you’re working in and what files are contained in the directory. You can also click on the other tabs to view previous plots that were run.</a:t>
            </a:r>
            <a:endParaRPr dirty="0"/>
          </a:p>
        </p:txBody>
      </p:sp>
      <p:sp>
        <p:nvSpPr>
          <p:cNvPr id="270" name="Google Shape;270;g290e1fe51c_2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90e1fe51c_2_1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You have probably noticed that we have two places that accept code as input: the script and console windows: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Both of these windows will accept R commands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Console runs the commands, but doesn’t save them permanently, though they appear in the history tab on the upper right</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The script is where you save commands to run later. Once you type them in the script, you still need to send them to the console to be run.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You can do this by copying and pasting, or putting your cursor on the line that you want to run, and pressing control enter on PC and command enter on the mac. </a:t>
            </a:r>
            <a:endParaRPr dirty="0"/>
          </a:p>
        </p:txBody>
      </p:sp>
      <p:sp>
        <p:nvSpPr>
          <p:cNvPr id="281" name="Google Shape;281;g290e1fe51c_2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7eec7220a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eec7220a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Open the file in a text editor to show it’s tab separated (not comma separated despite the extension being csv)</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6E40BBF4-F741-24CF-7779-24617CD07CFE}"/>
            </a:ext>
          </a:extLst>
        </p:cNvPr>
        <p:cNvGrpSpPr/>
        <p:nvPr/>
      </p:nvGrpSpPr>
      <p:grpSpPr>
        <a:xfrm>
          <a:off x="0" y="0"/>
          <a:ext cx="0" cy="0"/>
          <a:chOff x="0" y="0"/>
          <a:chExt cx="0" cy="0"/>
        </a:xfrm>
      </p:grpSpPr>
      <p:sp>
        <p:nvSpPr>
          <p:cNvPr id="313" name="Google Shape;313;g27eec7220a7_0_21:notes">
            <a:extLst>
              <a:ext uri="{FF2B5EF4-FFF2-40B4-BE49-F238E27FC236}">
                <a16:creationId xmlns:a16="http://schemas.microsoft.com/office/drawing/2014/main" id="{1DB59AA6-FF4E-FC68-47F4-5F7468E6A2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eec7220a7_0_21:notes">
            <a:extLst>
              <a:ext uri="{FF2B5EF4-FFF2-40B4-BE49-F238E27FC236}">
                <a16:creationId xmlns:a16="http://schemas.microsoft.com/office/drawing/2014/main" id="{6645710E-EF77-505C-3D77-0A63B9A85D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Open the file in a text editor to show it’s tab separated (not comma separated despite the extension being csv)</a:t>
            </a:r>
            <a:endParaRPr dirty="0"/>
          </a:p>
        </p:txBody>
      </p:sp>
    </p:spTree>
    <p:extLst>
      <p:ext uri="{BB962C8B-B14F-4D97-AF65-F5344CB8AC3E}">
        <p14:creationId xmlns:p14="http://schemas.microsoft.com/office/powerpoint/2010/main" val="341925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A handsome hellbender! Neat!</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26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7eec7220a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7eec7220a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can see the first few rows of the dataset in the console, but we can’t do anything with it. </a:t>
            </a:r>
            <a:endParaRPr dirty="0"/>
          </a:p>
          <a:p>
            <a:pPr marL="0" lvl="0" indent="0" algn="l" rtl="0">
              <a:spcBef>
                <a:spcPts val="0"/>
              </a:spcBef>
              <a:spcAft>
                <a:spcPts val="0"/>
              </a:spcAft>
              <a:buNone/>
            </a:pPr>
            <a:r>
              <a:rPr lang="en" dirty="0"/>
              <a:t>We need to assign it to a named object using the assignment operator </a:t>
            </a:r>
            <a:r>
              <a:rPr lang="en" b="1" dirty="0"/>
              <a:t>&lt;-</a:t>
            </a:r>
            <a:endParaRPr b="1" dirty="0"/>
          </a:p>
          <a:p>
            <a:pPr marL="0" lvl="0" indent="0" algn="l" rtl="0">
              <a:spcBef>
                <a:spcPts val="0"/>
              </a:spcBef>
              <a:spcAft>
                <a:spcPts val="0"/>
              </a:spcAft>
              <a:buNone/>
            </a:pPr>
            <a:r>
              <a:rPr lang="en" dirty="0"/>
              <a:t>An </a:t>
            </a:r>
            <a:r>
              <a:rPr lang="en" b="1" dirty="0"/>
              <a:t>operator </a:t>
            </a:r>
            <a:r>
              <a:rPr lang="en" dirty="0"/>
              <a:t>is a symbol that performs certain operations. Think of these like words in a language that have predefined, standard meanings. </a:t>
            </a:r>
            <a:endParaRPr dirty="0"/>
          </a:p>
          <a:p>
            <a:pPr marL="0" lvl="0" indent="0" algn="l" rtl="0">
              <a:spcBef>
                <a:spcPts val="0"/>
              </a:spcBef>
              <a:spcAft>
                <a:spcPts val="0"/>
              </a:spcAft>
              <a:buNone/>
            </a:pPr>
            <a:r>
              <a:rPr lang="en-US" dirty="0"/>
              <a:t>Here we assign an object to the dataset we read in</a:t>
            </a:r>
            <a:endParaRPr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eec722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eec722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assigning the dataset a name, we now have it saved in the Environment pane as an </a:t>
            </a:r>
            <a:r>
              <a:rPr lang="en" b="1" dirty="0"/>
              <a:t>object </a:t>
            </a:r>
            <a:r>
              <a:rPr lang="en" dirty="0"/>
              <a:t>and we can inspect it.</a:t>
            </a:r>
            <a:endParaRPr dirty="0"/>
          </a:p>
          <a:p>
            <a:pPr marL="457200" lvl="0" indent="-298450" algn="l" rtl="0">
              <a:spcBef>
                <a:spcPts val="0"/>
              </a:spcBef>
              <a:spcAft>
                <a:spcPts val="0"/>
              </a:spcAft>
              <a:buSzPts val="1100"/>
              <a:buChar char="●"/>
            </a:pPr>
            <a:r>
              <a:rPr lang="en" dirty="0"/>
              <a:t>Click the blue circle to see the column names, which are variables</a:t>
            </a:r>
            <a:endParaRPr dirty="0"/>
          </a:p>
          <a:p>
            <a:pPr marL="457200" lvl="0" indent="-298450" algn="l" rtl="0">
              <a:spcBef>
                <a:spcPts val="0"/>
              </a:spcBef>
              <a:spcAft>
                <a:spcPts val="0"/>
              </a:spcAft>
              <a:buSzPts val="1100"/>
              <a:buChar char="●"/>
            </a:pPr>
            <a:r>
              <a:rPr lang="en" dirty="0"/>
              <a:t>Notice the dollar sign $ before each name</a:t>
            </a:r>
            <a:endParaRPr dirty="0"/>
          </a:p>
          <a:p>
            <a:pPr marL="457200" lvl="0" indent="-298450" algn="l" rtl="0">
              <a:spcBef>
                <a:spcPts val="0"/>
              </a:spcBef>
              <a:spcAft>
                <a:spcPts val="0"/>
              </a:spcAft>
              <a:buSzPts val="1100"/>
              <a:buChar char="●"/>
            </a:pPr>
            <a:r>
              <a:rPr lang="en" dirty="0"/>
              <a:t>Notice the data type of each column</a:t>
            </a:r>
            <a:endParaRPr dirty="0"/>
          </a:p>
          <a:p>
            <a:pPr marL="457200" lvl="0" indent="-298450" algn="l" rtl="0">
              <a:spcBef>
                <a:spcPts val="0"/>
              </a:spcBef>
              <a:spcAft>
                <a:spcPts val="0"/>
              </a:spcAft>
              <a:buSzPts val="1100"/>
              <a:buChar char="●"/>
            </a:pPr>
            <a:r>
              <a:rPr lang="en" dirty="0"/>
              <a:t>Each column has only one data type</a:t>
            </a:r>
            <a:endParaRPr dirty="0"/>
          </a:p>
          <a:p>
            <a:pPr marL="457200" lvl="0" indent="-298450" algn="l" rtl="0">
              <a:spcBef>
                <a:spcPts val="0"/>
              </a:spcBef>
              <a:spcAft>
                <a:spcPts val="0"/>
              </a:spcAft>
              <a:buSzPts val="1100"/>
              <a:buChar char="●"/>
            </a:pPr>
            <a:r>
              <a:rPr lang="en" dirty="0"/>
              <a:t>Click “surveys” to see it as a spreadsheet</a:t>
            </a: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eec722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eec722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105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90e1fe51c_2_1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A little more on operators. An operator is a symbol that tells R to perform some sort of operation.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we’ll be working with Assignment, Arithmetic, Extraction and Logical operators in this lesson.</a:t>
            </a:r>
            <a:endParaRPr sz="1100" dirty="0">
              <a:solidFill>
                <a:schemeClr val="dk1"/>
              </a:solidFill>
            </a:endParaRPr>
          </a:p>
          <a:p>
            <a:pPr marL="457200" lvl="0" indent="-298450" algn="l" rtl="0">
              <a:spcBef>
                <a:spcPts val="0"/>
              </a:spcBef>
              <a:spcAft>
                <a:spcPts val="0"/>
              </a:spcAft>
              <a:buClr>
                <a:schemeClr val="dk1"/>
              </a:buClr>
              <a:buSzPts val="1100"/>
              <a:buChar char="●"/>
            </a:pPr>
            <a:r>
              <a:rPr lang="en" sz="700" dirty="0">
                <a:solidFill>
                  <a:schemeClr val="dk1"/>
                </a:solidFill>
                <a:latin typeface="Times New Roman"/>
                <a:ea typeface="Times New Roman"/>
                <a:cs typeface="Times New Roman"/>
                <a:sym typeface="Times New Roman"/>
              </a:rPr>
              <a:t> </a:t>
            </a:r>
            <a:r>
              <a:rPr lang="en" sz="1100" dirty="0">
                <a:solidFill>
                  <a:schemeClr val="dk1"/>
                </a:solidFill>
              </a:rPr>
              <a:t>For more information on operators, please see: </a:t>
            </a:r>
            <a:r>
              <a:rPr lang="en" u="sng" dirty="0">
                <a:solidFill>
                  <a:schemeClr val="hlink"/>
                </a:solidFill>
                <a:hlinkClick r:id="rId3"/>
              </a:rPr>
              <a:t>https://www.statmethods.net/management/operators.html</a:t>
            </a:r>
            <a:endParaRPr lang="en" u="sng" dirty="0">
              <a:solidFill>
                <a:schemeClr val="hlink"/>
              </a:solidFill>
            </a:endParaRPr>
          </a:p>
          <a:p>
            <a:pPr marL="457200" lvl="0" indent="-298450" algn="l" rtl="0">
              <a:spcBef>
                <a:spcPts val="0"/>
              </a:spcBef>
              <a:spcAft>
                <a:spcPts val="0"/>
              </a:spcAft>
              <a:buClr>
                <a:schemeClr val="dk1"/>
              </a:buClr>
              <a:buSzPts val="1100"/>
              <a:buChar char="●"/>
            </a:pPr>
            <a:endParaRPr lang="en" u="sng" dirty="0">
              <a:solidFill>
                <a:schemeClr val="hlink"/>
              </a:solidFill>
            </a:endParaRPr>
          </a:p>
          <a:p>
            <a:pPr marL="457200" lvl="0" indent="-298450" algn="l" rtl="0">
              <a:spcBef>
                <a:spcPts val="0"/>
              </a:spcBef>
              <a:spcAft>
                <a:spcPts val="0"/>
              </a:spcAft>
              <a:buClr>
                <a:schemeClr val="dk1"/>
              </a:buClr>
              <a:buSzPts val="1100"/>
              <a:buChar char="●"/>
            </a:pPr>
            <a:endParaRPr lang="en" u="sng" dirty="0">
              <a:solidFill>
                <a:schemeClr val="hlink"/>
              </a:solidFill>
            </a:endParaRPr>
          </a:p>
          <a:p>
            <a:pPr marL="158750" lvl="0" indent="0" algn="l" rtl="0">
              <a:spcBef>
                <a:spcPts val="0"/>
              </a:spcBef>
              <a:spcAft>
                <a:spcPts val="0"/>
              </a:spcAft>
              <a:buClr>
                <a:schemeClr val="dk1"/>
              </a:buClr>
              <a:buSzPts val="1100"/>
              <a:buNone/>
            </a:pPr>
            <a:r>
              <a:rPr lang="en" u="none" dirty="0">
                <a:solidFill>
                  <a:schemeClr val="hlink"/>
                </a:solidFill>
              </a:rPr>
              <a:t>Remember these are like words in a language that have special meanings and locations in our lines of code or “sentences”</a:t>
            </a:r>
          </a:p>
        </p:txBody>
      </p:sp>
      <p:sp>
        <p:nvSpPr>
          <p:cNvPr id="335" name="Google Shape;335;g290e1fe51c_2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7eec7220a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7eec7220a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Our data is stored as a data frame.</a:t>
            </a:r>
            <a:endParaRPr dirty="0">
              <a:solidFill>
                <a:schemeClr val="dk1"/>
              </a:solidFill>
            </a:endParaRPr>
          </a:p>
          <a:p>
            <a:pPr marL="0" lvl="0" indent="0" algn="l" rtl="0">
              <a:spcBef>
                <a:spcPts val="0"/>
              </a:spcBef>
              <a:spcAft>
                <a:spcPts val="0"/>
              </a:spcAft>
              <a:buNone/>
            </a:pPr>
            <a:r>
              <a:rPr lang="en" dirty="0">
                <a:solidFill>
                  <a:schemeClr val="dk1"/>
                </a:solidFill>
              </a:rPr>
              <a:t>1.</a:t>
            </a:r>
            <a:r>
              <a:rPr lang="en" sz="700" dirty="0">
                <a:solidFill>
                  <a:schemeClr val="dk1"/>
                </a:solidFill>
                <a:latin typeface="Times New Roman"/>
                <a:ea typeface="Times New Roman"/>
                <a:cs typeface="Times New Roman"/>
                <a:sym typeface="Times New Roman"/>
              </a:rPr>
              <a:t>    </a:t>
            </a:r>
            <a:r>
              <a:rPr lang="en" dirty="0">
                <a:solidFill>
                  <a:schemeClr val="dk1"/>
                </a:solidFill>
              </a:rPr>
              <a:t>In a dataframe, each column is a variable, and each row is an observation of each variable.</a:t>
            </a:r>
            <a:endParaRPr dirty="0">
              <a:solidFill>
                <a:schemeClr val="dk1"/>
              </a:solidFill>
            </a:endParaRPr>
          </a:p>
          <a:p>
            <a:pPr marL="0" lvl="0" indent="0" algn="l" rtl="0">
              <a:spcBef>
                <a:spcPts val="0"/>
              </a:spcBef>
              <a:spcAft>
                <a:spcPts val="0"/>
              </a:spcAft>
              <a:buNone/>
            </a:pPr>
            <a:r>
              <a:rPr lang="en" dirty="0">
                <a:solidFill>
                  <a:schemeClr val="dk1"/>
                </a:solidFill>
              </a:rPr>
              <a:t>2.</a:t>
            </a:r>
            <a:r>
              <a:rPr lang="en" sz="700" dirty="0">
                <a:solidFill>
                  <a:schemeClr val="dk1"/>
                </a:solidFill>
                <a:latin typeface="Times New Roman"/>
                <a:ea typeface="Times New Roman"/>
                <a:cs typeface="Times New Roman"/>
                <a:sym typeface="Times New Roman"/>
              </a:rPr>
              <a:t>    </a:t>
            </a:r>
            <a:r>
              <a:rPr lang="en" dirty="0">
                <a:solidFill>
                  <a:schemeClr val="dk1"/>
                </a:solidFill>
              </a:rPr>
              <a:t>For example, if you’re a field ecologist trapping animals and recording their species, weight and sex, you would have columns for species, weight and sex, and each row represents one observed animal.</a:t>
            </a:r>
            <a:endParaRPr dirty="0">
              <a:solidFill>
                <a:schemeClr val="dk1"/>
              </a:solidFill>
            </a:endParaRPr>
          </a:p>
          <a:p>
            <a:pPr marL="0" lvl="0" indent="0" algn="l" rtl="0">
              <a:spcBef>
                <a:spcPts val="0"/>
              </a:spcBef>
              <a:spcAft>
                <a:spcPts val="0"/>
              </a:spcAft>
              <a:buNone/>
            </a:pPr>
            <a:r>
              <a:rPr lang="en" dirty="0">
                <a:solidFill>
                  <a:schemeClr val="dk1"/>
                </a:solidFill>
              </a:rPr>
              <a:t>3.</a:t>
            </a:r>
            <a:r>
              <a:rPr lang="en" sz="700" dirty="0">
                <a:solidFill>
                  <a:schemeClr val="dk1"/>
                </a:solidFill>
                <a:latin typeface="Times New Roman"/>
                <a:ea typeface="Times New Roman"/>
                <a:cs typeface="Times New Roman"/>
                <a:sym typeface="Times New Roman"/>
              </a:rPr>
              <a:t>    </a:t>
            </a:r>
            <a:r>
              <a:rPr lang="en" dirty="0">
                <a:solidFill>
                  <a:schemeClr val="dk1"/>
                </a:solidFill>
              </a:rPr>
              <a:t>Because a column contains values of one variable, all values must be the same data type (like numbers or text)</a:t>
            </a:r>
            <a:endParaRPr dirty="0">
              <a:solidFill>
                <a:schemeClr val="dk1"/>
              </a:solidFill>
            </a:endParaRPr>
          </a:p>
          <a:p>
            <a:pPr marL="0" lvl="0" indent="0" algn="l" rtl="0">
              <a:spcBef>
                <a:spcPts val="0"/>
              </a:spcBef>
              <a:spcAft>
                <a:spcPts val="0"/>
              </a:spcAft>
              <a:buNone/>
            </a:pPr>
            <a:r>
              <a:rPr lang="en" dirty="0">
                <a:solidFill>
                  <a:schemeClr val="dk1"/>
                </a:solidFill>
              </a:rPr>
              <a:t>4.</a:t>
            </a:r>
            <a:r>
              <a:rPr lang="en" sz="700" dirty="0">
                <a:solidFill>
                  <a:schemeClr val="dk1"/>
                </a:solidFill>
                <a:latin typeface="Times New Roman"/>
                <a:ea typeface="Times New Roman"/>
                <a:cs typeface="Times New Roman"/>
                <a:sym typeface="Times New Roman"/>
              </a:rPr>
              <a:t>    </a:t>
            </a:r>
            <a:r>
              <a:rPr lang="en" dirty="0">
                <a:solidFill>
                  <a:schemeClr val="dk1"/>
                </a:solidFill>
              </a:rPr>
              <a:t>Finally, the data must be “rectangular” or each column must have the same # rows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If the data in the file does not conform to these rules, R will make it fit, which can come up with some odd results</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90e1fe51c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We can use functions to inspect objects like data frames. Many of these can also be used to inspect other kinds of objects as well.</a:t>
            </a:r>
            <a:endParaRPr/>
          </a:p>
        </p:txBody>
      </p:sp>
      <p:sp>
        <p:nvSpPr>
          <p:cNvPr id="358" name="Google Shape;358;g290e1fe51c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90e1fe51c_2_16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endParaRPr/>
          </a:p>
        </p:txBody>
      </p:sp>
      <p:sp>
        <p:nvSpPr>
          <p:cNvPr id="365" name="Google Shape;365;g290e1fe51c_2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90e1fe51c_2_16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72" name="Google Shape;372;g290e1fe51c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eec7220a7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79" name="Google Shape;379;g27eec7220a7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02535fb253_0_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86" name="Google Shape;386;g202535fb25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A big portion have never heard of R so I will be starting with the basics. This will likely be review for many of you but I encourage you to follow along because there may still be new things that you learn through this.</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274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06a61461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393" name="Google Shape;393;g2806a61461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7eec7220a7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00" name="Google Shape;400;g27eec7220a7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806a61461d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14" name="Google Shape;414;g2806a61461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48728b34e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48728b34e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data frame is a collection of vectors. </a:t>
            </a:r>
            <a:endParaRPr dirty="0"/>
          </a:p>
          <a:p>
            <a:pPr marL="457200" lvl="0" indent="-298450" algn="l" rtl="0">
              <a:spcBef>
                <a:spcPts val="0"/>
              </a:spcBef>
              <a:spcAft>
                <a:spcPts val="0"/>
              </a:spcAft>
              <a:buSzPts val="1100"/>
              <a:buChar char="●"/>
            </a:pPr>
            <a:r>
              <a:rPr lang="en" dirty="0"/>
              <a:t>Each column in the data frame is a vector. </a:t>
            </a:r>
            <a:endParaRPr dirty="0"/>
          </a:p>
          <a:p>
            <a:pPr marL="457200" lvl="0" indent="-298450" algn="l" rtl="0">
              <a:spcBef>
                <a:spcPts val="0"/>
              </a:spcBef>
              <a:spcAft>
                <a:spcPts val="0"/>
              </a:spcAft>
              <a:buSzPts val="1100"/>
              <a:buChar char="●"/>
            </a:pPr>
            <a:r>
              <a:rPr lang="en" dirty="0"/>
              <a:t>Each column has a name, which is by default the column header</a:t>
            </a:r>
            <a:endParaRPr dirty="0"/>
          </a:p>
          <a:p>
            <a:pPr marL="457200" lvl="0" indent="-298450" algn="l" rtl="0">
              <a:spcBef>
                <a:spcPts val="0"/>
              </a:spcBef>
              <a:spcAft>
                <a:spcPts val="0"/>
              </a:spcAft>
              <a:buSzPts val="1100"/>
              <a:buChar char="●"/>
            </a:pPr>
            <a:r>
              <a:rPr lang="en" dirty="0"/>
              <a:t>Each column has a data type. Note that R might not apply the data type that you intended to the values in your columns which is why when we read in data we may need arguments like </a:t>
            </a:r>
            <a:r>
              <a:rPr lang="en-US" sz="1100" b="1" dirty="0" err="1">
                <a:solidFill>
                  <a:schemeClr val="accent6">
                    <a:lumMod val="75000"/>
                  </a:schemeClr>
                </a:solidFill>
              </a:rPr>
              <a:t>stringsAsFactors</a:t>
            </a:r>
            <a:r>
              <a:rPr lang="en-US" sz="1100" b="1" dirty="0">
                <a:solidFill>
                  <a:schemeClr val="accent6">
                    <a:lumMod val="75000"/>
                  </a:schemeClr>
                </a:solidFill>
              </a:rPr>
              <a:t> = T </a:t>
            </a:r>
            <a:r>
              <a:rPr lang="en-US" sz="1100" b="0" dirty="0">
                <a:solidFill>
                  <a:schemeClr val="accent6">
                    <a:lumMod val="75000"/>
                  </a:schemeClr>
                </a:solidFill>
              </a:rPr>
              <a:t>so R registers these as categories/factors</a:t>
            </a:r>
            <a:r>
              <a:rPr lang="en" dirty="0"/>
              <a: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4aa1cd321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4aa1cd321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said that vectors can only hold one data type. </a:t>
            </a:r>
            <a:endParaRPr/>
          </a:p>
          <a:p>
            <a:pPr marL="457200" lvl="0" indent="-298450" algn="l" rtl="0">
              <a:spcBef>
                <a:spcPts val="0"/>
              </a:spcBef>
              <a:spcAft>
                <a:spcPts val="0"/>
              </a:spcAft>
              <a:buSzPts val="1100"/>
              <a:buChar char="●"/>
            </a:pPr>
            <a:r>
              <a:rPr lang="en"/>
              <a:t>So what happens if you try to make a vector with multiple data types?</a:t>
            </a:r>
            <a:endParaRPr/>
          </a:p>
          <a:p>
            <a:pPr marL="457200" lvl="0" indent="-298450" algn="l" rtl="0">
              <a:spcBef>
                <a:spcPts val="0"/>
              </a:spcBef>
              <a:spcAft>
                <a:spcPts val="0"/>
              </a:spcAft>
              <a:buSzPts val="1100"/>
              <a:buChar char="●"/>
            </a:pPr>
            <a:r>
              <a:rPr lang="en"/>
              <a:t>R looks at the data elements as a whole and finds a data type that can accommodate all of the elements</a:t>
            </a:r>
            <a:endParaRPr/>
          </a:p>
          <a:p>
            <a:pPr marL="457200" lvl="0" indent="-298450" algn="l" rtl="0">
              <a:spcBef>
                <a:spcPts val="0"/>
              </a:spcBef>
              <a:spcAft>
                <a:spcPts val="0"/>
              </a:spcAft>
              <a:buSzPts val="1100"/>
              <a:buChar char="●"/>
            </a:pPr>
            <a:r>
              <a:rPr lang="en"/>
              <a:t>Ways to accommodate anything include making everything into a character or reading logical values as 0 and 1</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806a61461d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446" name="Google Shape;446;g2806a61461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806a61461d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460" name="Google Shape;460;g2806a61461d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806a61461d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But don’t just throw out your NA data! Most of the time it’s good to keep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What are structural Nas? E.g. If you don’t collect any snout vent length measurements at a particular pond consistently over the field season (resulting in NAs for this pond) but you’re trying to get an average snout vent length measure for all ponds sampled in the area, you can’t fully represent all your ponds since you have structural missingness in your data.</a:t>
            </a:r>
          </a:p>
          <a:p>
            <a:pPr marL="0" lvl="0" indent="0" algn="l" rtl="0">
              <a:spcBef>
                <a:spcPts val="0"/>
              </a:spcBef>
              <a:spcAft>
                <a:spcPts val="0"/>
              </a:spcAft>
              <a:buNone/>
            </a:pPr>
            <a:endParaRPr dirty="0"/>
          </a:p>
        </p:txBody>
      </p:sp>
      <p:sp>
        <p:nvSpPr>
          <p:cNvPr id="467" name="Google Shape;467;g2806a61461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90e1fe51c_2_14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Functions can be one step or a sequence of steps that perform a specific task.</a:t>
            </a:r>
            <a:endParaRPr sz="1100" dirty="0">
              <a:solidFill>
                <a:schemeClr val="dk1"/>
              </a:solidFill>
            </a:endParaRPr>
          </a:p>
          <a:p>
            <a:pPr marL="457200" lvl="0" indent="-317500" algn="l" rtl="0">
              <a:spcBef>
                <a:spcPts val="0"/>
              </a:spcBef>
              <a:spcAft>
                <a:spcPts val="0"/>
              </a:spcAft>
              <a:buClr>
                <a:schemeClr val="dk1"/>
              </a:buClr>
              <a:buSzPts val="1400"/>
              <a:buChar char="●"/>
            </a:pPr>
            <a:r>
              <a:rPr lang="en" sz="1100" dirty="0">
                <a:solidFill>
                  <a:schemeClr val="dk1"/>
                </a:solidFill>
              </a:rPr>
              <a:t>An </a:t>
            </a:r>
            <a:r>
              <a:rPr lang="en" sz="1100" b="1" dirty="0">
                <a:solidFill>
                  <a:schemeClr val="dk1"/>
                </a:solidFill>
              </a:rPr>
              <a:t>argument </a:t>
            </a:r>
            <a:r>
              <a:rPr lang="en" sz="1100" dirty="0">
                <a:solidFill>
                  <a:schemeClr val="dk1"/>
                </a:solidFill>
              </a:rPr>
              <a:t>is what we enter into the function parentheses and tells the function what to do</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Example: functionName(</a:t>
            </a:r>
            <a:r>
              <a:rPr lang="en" sz="1100" b="1" dirty="0">
                <a:solidFill>
                  <a:schemeClr val="dk1"/>
                </a:solidFill>
              </a:rPr>
              <a:t>argument01</a:t>
            </a:r>
            <a:r>
              <a:rPr lang="en" sz="1100" dirty="0">
                <a:solidFill>
                  <a:schemeClr val="dk1"/>
                </a:solidFill>
              </a:rPr>
              <a:t>, </a:t>
            </a:r>
            <a:r>
              <a:rPr lang="en" sz="1100" b="1" dirty="0">
                <a:solidFill>
                  <a:schemeClr val="dk1"/>
                </a:solidFill>
              </a:rPr>
              <a:t>argument02</a:t>
            </a:r>
            <a:r>
              <a:rPr lang="en" sz="1100" dirty="0">
                <a:solidFill>
                  <a:schemeClr val="dk1"/>
                </a:solidFill>
              </a:rPr>
              <a:t>)</a:t>
            </a:r>
            <a:endParaRPr sz="1100" dirty="0">
              <a:solidFill>
                <a:schemeClr val="dk1"/>
              </a:solidFill>
            </a:endParaRPr>
          </a:p>
          <a:p>
            <a:pPr marL="457200" lvl="0" indent="-317500" algn="l" rtl="0">
              <a:spcBef>
                <a:spcPts val="0"/>
              </a:spcBef>
              <a:spcAft>
                <a:spcPts val="0"/>
              </a:spcAft>
              <a:buClr>
                <a:schemeClr val="dk1"/>
              </a:buClr>
              <a:buSzPts val="1400"/>
              <a:buChar char="●"/>
            </a:pPr>
            <a:r>
              <a:rPr lang="en" sz="1100" dirty="0">
                <a:solidFill>
                  <a:schemeClr val="dk1"/>
                </a:solidFill>
              </a:rPr>
              <a:t>Arguments are separated with </a:t>
            </a:r>
            <a:r>
              <a:rPr lang="en" sz="1100" b="1" dirty="0">
                <a:solidFill>
                  <a:schemeClr val="dk1"/>
                </a:solidFill>
              </a:rPr>
              <a:t>commas,</a:t>
            </a:r>
            <a:endParaRPr sz="1100" b="1"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Arguments can have labels =  as functionName(</a:t>
            </a:r>
            <a:r>
              <a:rPr lang="en" sz="1100" b="1" dirty="0">
                <a:solidFill>
                  <a:schemeClr val="dk1"/>
                </a:solidFill>
              </a:rPr>
              <a:t>label01 = value01</a:t>
            </a:r>
            <a:r>
              <a:rPr lang="en" sz="1100" dirty="0">
                <a:solidFill>
                  <a:schemeClr val="dk1"/>
                </a:solidFill>
              </a:rPr>
              <a:t>, </a:t>
            </a:r>
            <a:r>
              <a:rPr lang="en" sz="1100" b="1" dirty="0">
                <a:solidFill>
                  <a:schemeClr val="dk1"/>
                </a:solidFill>
              </a:rPr>
              <a:t>label02 = value02</a:t>
            </a:r>
            <a:r>
              <a:rPr lang="en" sz="1100" dirty="0">
                <a:solidFill>
                  <a:schemeClr val="dk1"/>
                </a:solidFill>
              </a:rPr>
              <a:t>)</a:t>
            </a:r>
            <a:endParaRPr sz="11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dirty="0">
                <a:solidFill>
                  <a:schemeClr val="dk1"/>
                </a:solidFill>
              </a:rPr>
              <a:t>If following the default argument order, you don’t need to label the arguments</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0" lvl="0" indent="0" algn="l" rtl="0">
              <a:spcBef>
                <a:spcPts val="0"/>
              </a:spcBef>
              <a:spcAft>
                <a:spcPts val="0"/>
              </a:spcAft>
              <a:buNone/>
            </a:pPr>
            <a:r>
              <a:rPr lang="en" sz="1100" dirty="0">
                <a:solidFill>
                  <a:schemeClr val="dk1"/>
                </a:solidFill>
              </a:rPr>
              <a:t>Example</a:t>
            </a:r>
            <a:endParaRPr sz="1100" b="1" dirty="0">
              <a:solidFill>
                <a:schemeClr val="dk1"/>
              </a:solidFill>
            </a:endParaRPr>
          </a:p>
          <a:p>
            <a:pPr marL="0" lvl="0" indent="0" algn="l" rtl="0">
              <a:spcBef>
                <a:spcPts val="0"/>
              </a:spcBef>
              <a:spcAft>
                <a:spcPts val="0"/>
              </a:spcAft>
              <a:buNone/>
            </a:pPr>
            <a:r>
              <a:rPr lang="en" sz="1100" b="1" dirty="0">
                <a:solidFill>
                  <a:schemeClr val="dk1"/>
                </a:solidFill>
              </a:rPr>
              <a:t>round(x = 3.14159, digits = 2)</a:t>
            </a:r>
            <a:r>
              <a:rPr lang="en" sz="1100" dirty="0">
                <a:solidFill>
                  <a:schemeClr val="dk1"/>
                </a:solidFill>
              </a:rPr>
              <a:t>    </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x = 3.14159 is the first argument telling the function what value to round</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digits = 2 is the second argument telling the function to round to 2 decimal places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If the arguments are in the default order, the labels </a:t>
            </a:r>
            <a:r>
              <a:rPr lang="en" sz="1100" b="1" dirty="0">
                <a:solidFill>
                  <a:schemeClr val="dk1"/>
                </a:solidFill>
              </a:rPr>
              <a:t>x = </a:t>
            </a:r>
            <a:r>
              <a:rPr lang="en" sz="1100" dirty="0">
                <a:solidFill>
                  <a:schemeClr val="dk1"/>
                </a:solidFill>
              </a:rPr>
              <a:t>and </a:t>
            </a:r>
            <a:r>
              <a:rPr lang="en" sz="1100" b="1" dirty="0">
                <a:solidFill>
                  <a:schemeClr val="dk1"/>
                </a:solidFill>
              </a:rPr>
              <a:t>digits =</a:t>
            </a:r>
            <a:r>
              <a:rPr lang="en" sz="1100" dirty="0">
                <a:solidFill>
                  <a:schemeClr val="dk1"/>
                </a:solidFill>
              </a:rPr>
              <a:t> are not needed.</a:t>
            </a:r>
            <a:endParaRPr sz="1100" dirty="0">
              <a:solidFill>
                <a:schemeClr val="dk1"/>
              </a:solidFill>
            </a:endParaRPr>
          </a:p>
          <a:p>
            <a:pPr marL="0" lvl="0" indent="0" algn="l" rtl="0">
              <a:spcBef>
                <a:spcPts val="0"/>
              </a:spcBef>
              <a:spcAft>
                <a:spcPts val="0"/>
              </a:spcAft>
              <a:buNone/>
            </a:pPr>
            <a:endParaRPr sz="1100" dirty="0">
              <a:solidFill>
                <a:schemeClr val="dk1"/>
              </a:solidFill>
            </a:endParaRPr>
          </a:p>
        </p:txBody>
      </p:sp>
      <p:sp>
        <p:nvSpPr>
          <p:cNvPr id="474" name="Google Shape;474;g290e1fe51c_2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6da2185a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46da2185a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effectLst/>
              </a:rPr>
              <a:t>15.87059</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I wanted to talk about modeling and logistic regression but that may need to be a future course since we may not have time to cover everything here which is a bummer because I love GIS data and I have good experience with logistic regression. I’d be happy to answer any specific questions you may have or share personal code.</a:t>
            </a: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143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f51947c3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You can also use Chat GPT for quick solutions, but help documents will often give you a fuller picture</a:t>
            </a:r>
          </a:p>
          <a:p>
            <a:pPr marL="0" lvl="0" indent="0" algn="l" rtl="0">
              <a:spcBef>
                <a:spcPts val="0"/>
              </a:spcBef>
              <a:spcAft>
                <a:spcPts val="0"/>
              </a:spcAft>
              <a:buNone/>
            </a:pPr>
            <a:endParaRPr lang="en" sz="1100" dirty="0"/>
          </a:p>
          <a:p>
            <a:pPr marL="0" lvl="0" indent="0" algn="l" rtl="0">
              <a:spcBef>
                <a:spcPts val="0"/>
              </a:spcBef>
              <a:spcAft>
                <a:spcPts val="0"/>
              </a:spcAft>
              <a:buNone/>
            </a:pPr>
            <a:r>
              <a:rPr lang="en" sz="1100" dirty="0"/>
              <a:t>LLMs=large language models like chat gpt</a:t>
            </a:r>
            <a:endParaRPr sz="1100" dirty="0"/>
          </a:p>
        </p:txBody>
      </p:sp>
      <p:sp>
        <p:nvSpPr>
          <p:cNvPr id="489" name="Google Shape;489;g4f51947c3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806a6146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806a6146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You can  nest functions but it’s okay to not nest functions like this. Alternatively you can just name an object and then enter that object into the next function on a different line.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use one versus the other? The second option allows you to more easily inspect the output prior to running another function. The former option does not allow for easier inspection and can get a bit confusing for users BUT creating objects takes up more of your (limited) RAM or temporary storage. RAM can become more of an issue as your environment pane becomes filled with more and more large objects. Certain tools can make this less of an issue and keep your environment cleaner (i.e. piping or writing your own functions)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806a61461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806a61461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dirty="0"/>
              <a:t>20.34</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806a61461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806a61461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instances when you would want to remove missing data when creating a new data frame. R has functions for that. One is </a:t>
            </a:r>
            <a:r>
              <a:rPr lang="en" b="1" dirty="0"/>
              <a:t>is.na()</a:t>
            </a:r>
            <a:endParaRPr b="1" dirty="0"/>
          </a:p>
          <a:p>
            <a:pPr marL="457200" lvl="0" indent="-298450" algn="l" rtl="0">
              <a:spcBef>
                <a:spcPts val="0"/>
              </a:spcBef>
              <a:spcAft>
                <a:spcPts val="0"/>
              </a:spcAft>
              <a:buSzPts val="1100"/>
              <a:buChar char="●"/>
            </a:pPr>
            <a:r>
              <a:rPr lang="en" dirty="0"/>
              <a:t>is.na() identifies values that are NA</a:t>
            </a:r>
            <a:endParaRPr dirty="0"/>
          </a:p>
          <a:p>
            <a:pPr marL="457200" lvl="0" indent="-298450" algn="l" rtl="0">
              <a:spcBef>
                <a:spcPts val="0"/>
              </a:spcBef>
              <a:spcAft>
                <a:spcPts val="0"/>
              </a:spcAft>
              <a:buSzPts val="1100"/>
              <a:buChar char="●"/>
            </a:pPr>
            <a:r>
              <a:rPr lang="en" dirty="0"/>
              <a:t>To identify values that are not NA, add the NOT operator ! to </a:t>
            </a:r>
            <a:r>
              <a:rPr lang="en" b="1" dirty="0"/>
              <a:t>!is.na</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598470cf7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598470cf7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endParaRPr sz="1200" dirty="0">
              <a:solidFill>
                <a:schemeClr val="dk1"/>
              </a:solidFill>
            </a:endParaRPr>
          </a:p>
          <a:p>
            <a:pPr marL="0" lvl="0" indent="0" algn="l" rtl="0">
              <a:lnSpc>
                <a:spcPct val="90000"/>
              </a:lnSpc>
              <a:spcBef>
                <a:spcPts val="80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None/>
            </a:pPr>
            <a:r>
              <a:rPr lang="en-US" dirty="0"/>
              <a:t>I love writing logical conditions!! So fun!</a:t>
            </a:r>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806a61461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806a61461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endParaRPr sz="1200">
              <a:solidFill>
                <a:schemeClr val="dk1"/>
              </a:solidFill>
            </a:endParaRPr>
          </a:p>
          <a:p>
            <a:pPr marL="0" lvl="0" indent="0" algn="l" rtl="0">
              <a:lnSpc>
                <a:spcPct val="90000"/>
              </a:lnSpc>
              <a:spcBef>
                <a:spcPts val="80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Note install packages will only need to be loaded once unless you uninstall R. You may also need to update packages as new versions come out and you can use the update packages function for this</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Usually people load all of their libraries at the beginning of a script, but since we aren’t using this package until now, we can load it where we’re at in the script</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316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the number indices for columns can be found by opening up our data frame</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this isn’t the best way to remove columns because number indices may change if you go back and do something to change the structure of the data earlier in the pipeline</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383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B1DFCF07-52FA-6E25-4A45-76A35AD0C7C2}"/>
            </a:ext>
          </a:extLst>
        </p:cNvPr>
        <p:cNvGrpSpPr/>
        <p:nvPr/>
      </p:nvGrpSpPr>
      <p:grpSpPr>
        <a:xfrm>
          <a:off x="0" y="0"/>
          <a:ext cx="0" cy="0"/>
          <a:chOff x="0" y="0"/>
          <a:chExt cx="0" cy="0"/>
        </a:xfrm>
      </p:grpSpPr>
      <p:sp>
        <p:nvSpPr>
          <p:cNvPr id="239" name="Google Shape;239;g1edb7cb0bc7_0_0:notes">
            <a:extLst>
              <a:ext uri="{FF2B5EF4-FFF2-40B4-BE49-F238E27FC236}">
                <a16:creationId xmlns:a16="http://schemas.microsoft.com/office/drawing/2014/main" id="{AD25A5A5-3501-78F5-546C-88EBB10E700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the number indices for columns can be found by opening up our data frame</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this isn’t the best way to remove columns because number indices may change if you go back and do something to change the structure of the data earlier in the pipeline</a:t>
            </a:r>
            <a:endParaRPr sz="1100" dirty="0">
              <a:solidFill>
                <a:schemeClr val="dk1"/>
              </a:solidFill>
              <a:highlight>
                <a:srgbClr val="FFFF00"/>
              </a:highlight>
            </a:endParaRPr>
          </a:p>
        </p:txBody>
      </p:sp>
      <p:sp>
        <p:nvSpPr>
          <p:cNvPr id="240" name="Google Shape;240;g1edb7cb0bc7_0_0:notes">
            <a:extLst>
              <a:ext uri="{FF2B5EF4-FFF2-40B4-BE49-F238E27FC236}">
                <a16:creationId xmlns:a16="http://schemas.microsoft.com/office/drawing/2014/main" id="{73DC875C-DA21-455E-06DE-BFFED089661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933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We will create an R Project that will be our working directory with all of our folders and files.</a:t>
            </a: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933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42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90000"/>
              </a:lnSpc>
              <a:spcBef>
                <a:spcPts val="0"/>
              </a:spcBef>
              <a:spcAft>
                <a:spcPts val="0"/>
              </a:spcAft>
              <a:buSzPts val="2400"/>
              <a:buChar char="•"/>
            </a:pPr>
            <a:r>
              <a:rPr lang="en-US" sz="1100" dirty="0">
                <a:solidFill>
                  <a:schemeClr val="tx1"/>
                </a:solidFill>
              </a:rPr>
              <a:t>Now that we have some R basics: we’ll start to do hypothesis testing and link this to a simple analysis.</a:t>
            </a:r>
          </a:p>
          <a:p>
            <a:pPr marL="457200" marR="0" lvl="0" indent="-381000" algn="l" rtl="0">
              <a:lnSpc>
                <a:spcPct val="90000"/>
              </a:lnSpc>
              <a:spcBef>
                <a:spcPts val="0"/>
              </a:spcBef>
              <a:spcAft>
                <a:spcPts val="0"/>
              </a:spcAft>
              <a:buSzPts val="2400"/>
              <a:buChar char="•"/>
            </a:pPr>
            <a:endParaRPr lang="en-US" sz="1100" dirty="0">
              <a:solidFill>
                <a:schemeClr val="tx1"/>
              </a:solidFill>
            </a:endParaRPr>
          </a:p>
          <a:p>
            <a:pPr marL="457200" marR="0" lvl="0" indent="-381000" algn="l" rtl="0">
              <a:lnSpc>
                <a:spcPct val="90000"/>
              </a:lnSpc>
              <a:spcBef>
                <a:spcPts val="0"/>
              </a:spcBef>
              <a:spcAft>
                <a:spcPts val="0"/>
              </a:spcAft>
              <a:buSzPts val="2400"/>
              <a:buChar char="•"/>
            </a:pPr>
            <a:r>
              <a:rPr lang="en-US" sz="1100" dirty="0">
                <a:solidFill>
                  <a:schemeClr val="tx1"/>
                </a:solidFill>
              </a:rPr>
              <a:t>My goal here is not to get into the nuance but to just focus on the overarching concepts that will set you in the right direction. Knowing these concepts are essential to effectively </a:t>
            </a:r>
            <a:r>
              <a:rPr lang="en-US" sz="1100">
                <a:solidFill>
                  <a:schemeClr val="tx1"/>
                </a:solidFill>
              </a:rPr>
              <a:t>make statistical models in R.</a:t>
            </a:r>
            <a:endParaRPr lang="en-US" sz="1100" dirty="0">
              <a:solidFill>
                <a:schemeClr val="tx1"/>
              </a:solidFill>
            </a:endParaRPr>
          </a:p>
          <a:p>
            <a:pPr marL="0" lvl="0" indent="0" algn="l" rtl="0">
              <a:spcBef>
                <a:spcPts val="0"/>
              </a:spcBef>
              <a:spcAft>
                <a:spcPts val="0"/>
              </a:spcAft>
              <a:buNone/>
            </a:pPr>
            <a:endParaRPr dirty="0"/>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692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995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2DC80B07-4E0E-C516-C130-5289D08E7899}"/>
            </a:ext>
          </a:extLst>
        </p:cNvPr>
        <p:cNvGrpSpPr/>
        <p:nvPr/>
      </p:nvGrpSpPr>
      <p:grpSpPr>
        <a:xfrm>
          <a:off x="0" y="0"/>
          <a:ext cx="0" cy="0"/>
          <a:chOff x="0" y="0"/>
          <a:chExt cx="0" cy="0"/>
        </a:xfrm>
      </p:grpSpPr>
      <p:sp>
        <p:nvSpPr>
          <p:cNvPr id="207" name="Google Shape;207;g290e1fe51c_2_83:notes">
            <a:extLst>
              <a:ext uri="{FF2B5EF4-FFF2-40B4-BE49-F238E27FC236}">
                <a16:creationId xmlns:a16="http://schemas.microsoft.com/office/drawing/2014/main" id="{ECE1A757-FD05-DB25-F09F-D2A62B699F4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a:extLst>
              <a:ext uri="{FF2B5EF4-FFF2-40B4-BE49-F238E27FC236}">
                <a16:creationId xmlns:a16="http://schemas.microsoft.com/office/drawing/2014/main" id="{FA6D066C-0FA9-7134-9097-663A2E8216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510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ADAE7525-DB8D-3927-D7AF-6A7091D2DE4F}"/>
            </a:ext>
          </a:extLst>
        </p:cNvPr>
        <p:cNvGrpSpPr/>
        <p:nvPr/>
      </p:nvGrpSpPr>
      <p:grpSpPr>
        <a:xfrm>
          <a:off x="0" y="0"/>
          <a:ext cx="0" cy="0"/>
          <a:chOff x="0" y="0"/>
          <a:chExt cx="0" cy="0"/>
        </a:xfrm>
      </p:grpSpPr>
      <p:sp>
        <p:nvSpPr>
          <p:cNvPr id="342" name="Google Shape;342;g45c412dcf9_0_5:notes">
            <a:extLst>
              <a:ext uri="{FF2B5EF4-FFF2-40B4-BE49-F238E27FC236}">
                <a16:creationId xmlns:a16="http://schemas.microsoft.com/office/drawing/2014/main" id="{C3BD4C0D-A89C-7DFB-73F5-4F282404B3E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The data set that we’ll be working with contains data about various characteristics of small animals from an ecological study.</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Data are currently stored in a .csv file</a:t>
            </a:r>
            <a:endParaRPr sz="1100" dirty="0">
              <a:solidFill>
                <a:schemeClr val="dk1"/>
              </a:solidFill>
            </a:endParaRPr>
          </a:p>
          <a:p>
            <a:pPr marL="0" lvl="0" indent="0" algn="l" rtl="0">
              <a:spcBef>
                <a:spcPts val="0"/>
              </a:spcBef>
              <a:spcAft>
                <a:spcPts val="0"/>
              </a:spcAft>
              <a:buNone/>
            </a:pPr>
            <a:endParaRPr dirty="0"/>
          </a:p>
        </p:txBody>
      </p:sp>
      <p:sp>
        <p:nvSpPr>
          <p:cNvPr id="343" name="Google Shape;343;g45c412dcf9_0_5:notes">
            <a:extLst>
              <a:ext uri="{FF2B5EF4-FFF2-40B4-BE49-F238E27FC236}">
                <a16:creationId xmlns:a16="http://schemas.microsoft.com/office/drawing/2014/main" id="{284AC3C9-A419-FC69-8A07-FA3C433026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036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772850F5-57A4-5468-DAF3-BE307B900E25}"/>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59BF31B5-191A-FEDE-D930-C7916E9CCAD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CFC73625-7C46-5692-095F-2DDCD65AA5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31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a:extLst>
            <a:ext uri="{FF2B5EF4-FFF2-40B4-BE49-F238E27FC236}">
              <a16:creationId xmlns:a16="http://schemas.microsoft.com/office/drawing/2014/main" id="{4C4758B4-396D-3A69-1D02-65FD7F56ABA1}"/>
            </a:ext>
          </a:extLst>
        </p:cNvPr>
        <p:cNvGrpSpPr/>
        <p:nvPr/>
      </p:nvGrpSpPr>
      <p:grpSpPr>
        <a:xfrm>
          <a:off x="0" y="0"/>
          <a:ext cx="0" cy="0"/>
          <a:chOff x="0" y="0"/>
          <a:chExt cx="0" cy="0"/>
        </a:xfrm>
      </p:grpSpPr>
      <p:sp>
        <p:nvSpPr>
          <p:cNvPr id="255" name="Google Shape;255;g27eec7220a7_0_13:notes">
            <a:extLst>
              <a:ext uri="{FF2B5EF4-FFF2-40B4-BE49-F238E27FC236}">
                <a16:creationId xmlns:a16="http://schemas.microsoft.com/office/drawing/2014/main" id="{9350F51B-1EDA-93D7-AE04-A32E415B9E9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What are comments?</a:t>
            </a:r>
            <a:endParaRPr sz="1100" dirty="0">
              <a:solidFill>
                <a:schemeClr val="dk1"/>
              </a:solidFill>
              <a:highlight>
                <a:srgbClr val="FFFF00"/>
              </a:highlight>
            </a:endParaRPr>
          </a:p>
        </p:txBody>
      </p:sp>
      <p:sp>
        <p:nvSpPr>
          <p:cNvPr id="256" name="Google Shape;256;g27eec7220a7_0_13:notes">
            <a:extLst>
              <a:ext uri="{FF2B5EF4-FFF2-40B4-BE49-F238E27FC236}">
                <a16:creationId xmlns:a16="http://schemas.microsoft.com/office/drawing/2014/main" id="{B2559D88-00A9-1B38-6C8A-9BB5E61A1B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911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edb7cb0b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We will be using pipes as we move along through the workflow.</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Why use pipes? It’s easier to read than nested functions and you can selectively run it as sequential elements by highlighting the parts you first want to run. You also don’t deal with excess objects in your environment</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NOTE: </a:t>
            </a:r>
            <a:r>
              <a:rPr lang="en-US" sz="1100" dirty="0" err="1">
                <a:solidFill>
                  <a:schemeClr val="dk1"/>
                </a:solidFill>
                <a:highlight>
                  <a:srgbClr val="FFFF00"/>
                </a:highlight>
              </a:rPr>
              <a:t>Tidyverse</a:t>
            </a:r>
            <a:r>
              <a:rPr lang="en-US" sz="1100" dirty="0">
                <a:solidFill>
                  <a:schemeClr val="dk1"/>
                </a:solidFill>
                <a:highlight>
                  <a:srgbClr val="FFFF00"/>
                </a:highlight>
              </a:rPr>
              <a:t> is a collection of packages that include </a:t>
            </a:r>
            <a:r>
              <a:rPr lang="en-US" sz="1100" dirty="0" err="1">
                <a:solidFill>
                  <a:schemeClr val="dk1"/>
                </a:solidFill>
                <a:highlight>
                  <a:srgbClr val="FFFF00"/>
                </a:highlight>
              </a:rPr>
              <a:t>dplyr</a:t>
            </a:r>
            <a:r>
              <a:rPr lang="en-US" sz="1100" dirty="0">
                <a:solidFill>
                  <a:schemeClr val="dk1"/>
                </a:solidFill>
                <a:highlight>
                  <a:srgbClr val="FFFF00"/>
                </a:highlight>
              </a:rPr>
              <a:t>: </a:t>
            </a:r>
            <a:r>
              <a:rPr lang="en-US" sz="1100" dirty="0">
                <a:solidFill>
                  <a:schemeClr val="dk1"/>
                </a:solidFill>
              </a:rPr>
              <a:t>https://www.tidyverse.org/packages/</a:t>
            </a:r>
            <a:endParaRPr sz="1100" dirty="0">
              <a:solidFill>
                <a:schemeClr val="dk1"/>
              </a:solidFill>
              <a:highlight>
                <a:srgbClr val="FFFF00"/>
              </a:highlight>
            </a:endParaRPr>
          </a:p>
        </p:txBody>
      </p:sp>
      <p:sp>
        <p:nvSpPr>
          <p:cNvPr id="240" name="Google Shape;240;g1edb7cb0b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268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E569BD95-D42F-85A2-0676-5A68414C6B87}"/>
            </a:ext>
          </a:extLst>
        </p:cNvPr>
        <p:cNvGrpSpPr/>
        <p:nvPr/>
      </p:nvGrpSpPr>
      <p:grpSpPr>
        <a:xfrm>
          <a:off x="0" y="0"/>
          <a:ext cx="0" cy="0"/>
          <a:chOff x="0" y="0"/>
          <a:chExt cx="0" cy="0"/>
        </a:xfrm>
      </p:grpSpPr>
      <p:sp>
        <p:nvSpPr>
          <p:cNvPr id="239" name="Google Shape;239;g1edb7cb0bc7_0_0:notes">
            <a:extLst>
              <a:ext uri="{FF2B5EF4-FFF2-40B4-BE49-F238E27FC236}">
                <a16:creationId xmlns:a16="http://schemas.microsoft.com/office/drawing/2014/main" id="{0086209D-7678-EF5C-E3C1-6FBDB5A96A0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We will be using pipes as we move along through the workflow.</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US" sz="1100" dirty="0">
                <a:solidFill>
                  <a:schemeClr val="dk1"/>
                </a:solidFill>
                <a:highlight>
                  <a:srgbClr val="FFFF00"/>
                </a:highlight>
              </a:rPr>
              <a:t>Why use pipes? It’s easier to read than nested functions and you can selectively run it as sequential elements by highlighting the parts you first want to run. You also don’t deal with excess objects in your environment</a:t>
            </a:r>
            <a:endParaRPr sz="1100" dirty="0">
              <a:solidFill>
                <a:schemeClr val="dk1"/>
              </a:solidFill>
              <a:highlight>
                <a:srgbClr val="FFFF00"/>
              </a:highlight>
            </a:endParaRPr>
          </a:p>
        </p:txBody>
      </p:sp>
      <p:sp>
        <p:nvSpPr>
          <p:cNvPr id="240" name="Google Shape;240;g1edb7cb0bc7_0_0:notes">
            <a:extLst>
              <a:ext uri="{FF2B5EF4-FFF2-40B4-BE49-F238E27FC236}">
                <a16:creationId xmlns:a16="http://schemas.microsoft.com/office/drawing/2014/main" id="{5958625D-B96B-57E9-37C3-A893741D38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8605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071F8-A6BB-FA80-EBAC-B051048D2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15D2E-42AA-2EBB-6A1D-A0D93DBB6FC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85D5ECF-A015-57D7-6782-CF5A7B0CF861}"/>
              </a:ext>
            </a:extLst>
          </p:cNvPr>
          <p:cNvSpPr>
            <a:spLocks noGrp="1"/>
          </p:cNvSpPr>
          <p:nvPr>
            <p:ph type="body" idx="1"/>
          </p:nvPr>
        </p:nvSpPr>
        <p:spPr/>
        <p:txBody>
          <a:bodyPr/>
          <a:lstStyle/>
          <a:p>
            <a:pPr marL="158750" indent="0">
              <a:buNone/>
            </a:pPr>
            <a:r>
              <a:rPr lang="en-US" dirty="0"/>
              <a:t>Filter is a </a:t>
            </a:r>
            <a:r>
              <a:rPr lang="en-US" dirty="0" err="1"/>
              <a:t>tidyverse</a:t>
            </a:r>
            <a:r>
              <a:rPr lang="en-US" dirty="0"/>
              <a:t> function which easily filters our data and only keeps data where our occurrence status for the species is present.</a:t>
            </a:r>
          </a:p>
          <a:p>
            <a:pPr marL="158750" indent="0">
              <a:buNone/>
            </a:pPr>
            <a:endParaRPr lang="en-US" dirty="0"/>
          </a:p>
          <a:p>
            <a:pPr marL="158750" indent="0">
              <a:buNone/>
            </a:pPr>
            <a:r>
              <a:rPr lang="en-US" dirty="0"/>
              <a:t>A note about if you want to pass the object being piped as NOT the first argument in the function… you will need to use “.” in the appropriate argument spot</a:t>
            </a:r>
          </a:p>
        </p:txBody>
      </p:sp>
    </p:spTree>
    <p:extLst>
      <p:ext uri="{BB962C8B-B14F-4D97-AF65-F5344CB8AC3E}">
        <p14:creationId xmlns:p14="http://schemas.microsoft.com/office/powerpoint/2010/main" val="2007590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2433-C4A4-D978-1D5D-35D25FB0F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5B516-EE8B-0591-2845-676A4F91114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085DBC-AC8A-D617-AA8F-C6155AB6097E}"/>
              </a:ext>
            </a:extLst>
          </p:cNvPr>
          <p:cNvSpPr>
            <a:spLocks noGrp="1"/>
          </p:cNvSpPr>
          <p:nvPr>
            <p:ph type="body" idx="1"/>
          </p:nvPr>
        </p:nvSpPr>
        <p:spPr/>
        <p:txBody>
          <a:bodyPr/>
          <a:lstStyle/>
          <a:p>
            <a:pPr marL="158750" indent="0">
              <a:buNone/>
            </a:pPr>
            <a:endParaRPr lang="en-US" dirty="0"/>
          </a:p>
          <a:p>
            <a:pPr marL="158750" indent="0">
              <a:buNone/>
            </a:pPr>
            <a:r>
              <a:rPr lang="en-US" dirty="0"/>
              <a:t>One way you can check for spatial autocorrelation is through </a:t>
            </a:r>
            <a:r>
              <a:rPr lang="en-US" dirty="0" err="1"/>
              <a:t>morans</a:t>
            </a:r>
            <a:r>
              <a:rPr lang="en-US" dirty="0"/>
              <a:t> I which we will discuss in more detail later</a:t>
            </a:r>
          </a:p>
          <a:p>
            <a:pPr marL="158750" indent="0">
              <a:buNone/>
            </a:pP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Inflate Type I error rates (you think an effect is significant when it’s not).</a:t>
            </a:r>
          </a:p>
          <a:p>
            <a:pPr marL="158750" indent="0">
              <a:buNone/>
            </a:pPr>
            <a:endParaRPr lang="en-US" dirty="0"/>
          </a:p>
          <a:p>
            <a:pPr marL="158750" indent="0">
              <a:buNone/>
            </a:pPr>
            <a:endParaRPr lang="en-US" dirty="0"/>
          </a:p>
          <a:p>
            <a:pPr marL="158750" indent="0">
              <a:buNone/>
            </a:pPr>
            <a:r>
              <a:rPr lang="en-US" dirty="0"/>
              <a:t>What might be an example of data with negative spatial autocorrelation?</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257585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8d5f999f_2_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Hi, and welcome R basics. Today we’re going to be discussing how to use the R programming language and the RStudio interface to read and subset tabular data.</a:t>
            </a:r>
            <a:endParaRPr/>
          </a:p>
        </p:txBody>
      </p:sp>
      <p:sp>
        <p:nvSpPr>
          <p:cNvPr id="202" name="Google Shape;202;g298d5f999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1909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7CB81-0099-F1F8-01D7-9BA630DAE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E2B7C-D6E7-6205-9E1A-3BA1FA20A9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22D3B4-899E-5586-E0AA-DC74818DDF94}"/>
              </a:ext>
            </a:extLst>
          </p:cNvPr>
          <p:cNvSpPr>
            <a:spLocks noGrp="1"/>
          </p:cNvSpPr>
          <p:nvPr>
            <p:ph type="body" idx="1"/>
          </p:nvPr>
        </p:nvSpPr>
        <p:spPr/>
        <p:txBody>
          <a:bodyPr/>
          <a:lstStyle/>
          <a:p>
            <a:pPr marL="158750" indent="0">
              <a:buNone/>
            </a:pPr>
            <a:r>
              <a:rPr lang="en-US" dirty="0"/>
              <a:t>Not exhaustive but the most common data types you’ll encounter</a:t>
            </a:r>
          </a:p>
          <a:p>
            <a:pPr marL="158750" indent="0">
              <a:buNone/>
            </a:pPr>
            <a:endParaRPr lang="en-US" dirty="0"/>
          </a:p>
          <a:p>
            <a:pPr marL="158750" indent="0">
              <a:buNone/>
            </a:pPr>
            <a:r>
              <a:rPr lang="en-US" dirty="0"/>
              <a:t>Confusingly vector spatial data is not the same as what’s defined as a vector in R! Vectors in R are more simple whereas spatial data vectors contain location information and attributes</a:t>
            </a:r>
          </a:p>
          <a:p>
            <a:pPr marL="158750" indent="0">
              <a:buNone/>
            </a:pPr>
            <a:endParaRPr lang="en-US" dirty="0"/>
          </a:p>
          <a:p>
            <a:pPr marL="158750" indent="0">
              <a:buNone/>
            </a:pPr>
            <a:r>
              <a:rPr lang="en-US" dirty="0"/>
              <a:t>Henceforth when I speak about vectors I will be talking about the spatial data type unless otherwise specified</a:t>
            </a:r>
          </a:p>
          <a:p>
            <a:pPr marL="158750" indent="0">
              <a:buNone/>
            </a:pPr>
            <a:endParaRPr lang="en-US" dirty="0"/>
          </a:p>
          <a:p>
            <a:pPr marL="158750" indent="0">
              <a:buNone/>
            </a:pPr>
            <a:r>
              <a:rPr lang="en-US" dirty="0"/>
              <a:t>Vectors commonly have attribute tables with attributes associated with each polygon or set of polygons (think of an extended </a:t>
            </a:r>
            <a:r>
              <a:rPr lang="en-US" dirty="0" err="1"/>
              <a:t>dataframe</a:t>
            </a:r>
            <a:r>
              <a:rPr lang="en-US" dirty="0"/>
              <a:t>)</a:t>
            </a:r>
          </a:p>
          <a:p>
            <a:pPr marL="158750" indent="0">
              <a:buNone/>
            </a:pPr>
            <a:endParaRPr lang="en-US" dirty="0"/>
          </a:p>
          <a:p>
            <a:pPr marL="158750" indent="0">
              <a:buNone/>
            </a:pPr>
            <a:r>
              <a:rPr lang="en-US" dirty="0"/>
              <a:t>whereas </a:t>
            </a:r>
            <a:r>
              <a:rPr lang="en-US" dirty="0" err="1"/>
              <a:t>rasters</a:t>
            </a:r>
            <a:r>
              <a:rPr lang="en-US" dirty="0"/>
              <a:t> are a matrix with each pixel having a value so you can think of it like this *CLICK*</a:t>
            </a:r>
          </a:p>
        </p:txBody>
      </p:sp>
    </p:spTree>
    <p:extLst>
      <p:ext uri="{BB962C8B-B14F-4D97-AF65-F5344CB8AC3E}">
        <p14:creationId xmlns:p14="http://schemas.microsoft.com/office/powerpoint/2010/main" val="33769440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78C6F-3DC0-7B0E-5950-DF0CA250C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26B47-BC43-B38A-8C6E-E474316D99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8B05F21-8DE6-BA90-B0E6-3D5202D90D2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Bottom line: high resolution and large extent datasets for both </a:t>
            </a:r>
            <a:r>
              <a:rPr lang="en-US" sz="1100" dirty="0" err="1"/>
              <a:t>rasters</a:t>
            </a:r>
            <a:r>
              <a:rPr lang="en-US" sz="1100" dirty="0"/>
              <a:t> and vectors contain more detailed spatial information BUT can be very computationally expensive so use the spatial resolution suitable for your needs (i.e. if </a:t>
            </a:r>
            <a:r>
              <a:rPr lang="en-US" sz="1100" dirty="0" err="1"/>
              <a:t>youre</a:t>
            </a:r>
            <a:r>
              <a:rPr lang="en-US" sz="1100" dirty="0"/>
              <a:t> doing a landscape level analysis of water resources in the US you may not want a highly detailed line vector map of every tiny stream). Additionally, very high detail can be very “noisy” and may not accurately reflect the ecological phenomena you’re trying to  encompass</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r>
              <a:rPr lang="en-US" dirty="0"/>
              <a:t>Not discussed but…</a:t>
            </a:r>
          </a:p>
          <a:p>
            <a:pPr marL="158750" indent="0">
              <a:buNone/>
            </a:pPr>
            <a:r>
              <a:rPr lang="en-US" dirty="0"/>
              <a:t>Modifiable Areal Unit Problem</a:t>
            </a:r>
          </a:p>
          <a:p>
            <a:pPr marL="158750" indent="0">
              <a:buNone/>
            </a:pPr>
            <a:r>
              <a:rPr lang="en-US" dirty="0"/>
              <a:t>-Note this is with discretized space, we won’t be talking about continuous space much here</a:t>
            </a:r>
          </a:p>
          <a:p>
            <a:pPr marL="158750" indent="0">
              <a:buNone/>
            </a:pPr>
            <a:r>
              <a:rPr lang="en-US" dirty="0"/>
              <a:t>-Spatial autocorrelation depends on the scale</a:t>
            </a:r>
          </a:p>
          <a:p>
            <a:pPr marL="158750" indent="0">
              <a:buNone/>
            </a:pPr>
            <a:r>
              <a:rPr lang="en-US" dirty="0"/>
              <a:t>-Additionally spatial units should be relevant to your species of interest</a:t>
            </a:r>
          </a:p>
          <a:p>
            <a:pPr marL="158750" indent="0">
              <a:buNone/>
            </a:pPr>
            <a:r>
              <a:rPr lang="en-US" dirty="0"/>
              <a:t>-Spatial units like counties or states are not of equal area which is something you will need to consider when making spatial models</a:t>
            </a:r>
          </a:p>
          <a:p>
            <a:pPr marL="158750" indent="0">
              <a:buNone/>
            </a:pPr>
            <a:endParaRPr lang="en-US" dirty="0"/>
          </a:p>
        </p:txBody>
      </p:sp>
    </p:spTree>
    <p:extLst>
      <p:ext uri="{BB962C8B-B14F-4D97-AF65-F5344CB8AC3E}">
        <p14:creationId xmlns:p14="http://schemas.microsoft.com/office/powerpoint/2010/main" val="6438493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2A7CA-F4F1-936A-E2D9-80C30EDE5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5BE35-8FE2-E380-8DD2-19AD2A3B5A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3712B7-C602-02B6-CA9D-E2D8ABFE1FFC}"/>
              </a:ext>
            </a:extLst>
          </p:cNvPr>
          <p:cNvSpPr>
            <a:spLocks noGrp="1"/>
          </p:cNvSpPr>
          <p:nvPr>
            <p:ph type="body" idx="1"/>
          </p:nvPr>
        </p:nvSpPr>
        <p:spPr/>
        <p:txBody>
          <a:bodyPr/>
          <a:lstStyle/>
          <a:p>
            <a:pPr marL="158750" indent="0">
              <a:buNone/>
            </a:pPr>
            <a:endParaRPr lang="en-US" dirty="0"/>
          </a:p>
          <a:p>
            <a:pPr marL="158750" indent="0">
              <a:buNone/>
            </a:pPr>
            <a:r>
              <a:rPr lang="en-US" dirty="0"/>
              <a:t>This usually more so refers to satellite imagery data or datasets derived from these images.</a:t>
            </a:r>
          </a:p>
          <a:p>
            <a:pPr marL="158750" indent="0">
              <a:buNone/>
            </a:pPr>
            <a:endParaRPr lang="en-US" dirty="0"/>
          </a:p>
          <a:p>
            <a:pPr marL="158750" indent="0">
              <a:buNone/>
            </a:pPr>
            <a:r>
              <a:rPr lang="en-US" dirty="0"/>
              <a:t>Temporal resolution refers to the frequency over time of the data. If you were comparing a dataset that had data available for every month to a dataset that only provided data for every six months we would say that the former has higher temporal resolution. </a:t>
            </a:r>
          </a:p>
          <a:p>
            <a:pPr marL="158750" indent="0">
              <a:buNone/>
            </a:pPr>
            <a:endParaRPr lang="en-US" dirty="0"/>
          </a:p>
          <a:p>
            <a:pPr marL="158750" indent="0">
              <a:buNone/>
            </a:pPr>
            <a:r>
              <a:rPr lang="en-US" dirty="0"/>
              <a:t>Temporal resolution suffers from similar issues as spatial resolution in that a high temporal resolution may be unnecessarily computationally expensive depending on the ecological phenomena you’re looking at. </a:t>
            </a:r>
          </a:p>
          <a:p>
            <a:pPr marL="158750" indent="0">
              <a:buNone/>
            </a:pPr>
            <a:endParaRPr lang="en-US" dirty="0"/>
          </a:p>
          <a:p>
            <a:pPr marL="158750" indent="0">
              <a:buNone/>
            </a:pPr>
            <a:r>
              <a:rPr lang="en-US" b="1" dirty="0"/>
              <a:t>Overall, temporal resolution and spatial resolution needs need to be defined early on as you outline your project to save you a huge headache</a:t>
            </a:r>
          </a:p>
        </p:txBody>
      </p:sp>
    </p:spTree>
    <p:extLst>
      <p:ext uri="{BB962C8B-B14F-4D97-AF65-F5344CB8AC3E}">
        <p14:creationId xmlns:p14="http://schemas.microsoft.com/office/powerpoint/2010/main" val="34936746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63BC-629B-A954-E702-B4B8A2075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2C587-8858-E286-10C3-9DBBF180BB6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09E933-0374-5B42-361D-09603B15DAE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PCS</a:t>
            </a:r>
            <a:r>
              <a:rPr lang="en-US" dirty="0"/>
              <a:t> is necessary for area and distance calculations—because </a:t>
            </a:r>
            <a:r>
              <a:rPr lang="en-US" b="1" dirty="0"/>
              <a:t>“1 degree” doesn’t mean the same distance everywhere on Earth</a:t>
            </a:r>
          </a:p>
          <a:p>
            <a:pPr marL="158750" indent="0">
              <a:buNone/>
            </a:pPr>
            <a:endParaRPr lang="en-US" dirty="0"/>
          </a:p>
          <a:p>
            <a:pPr marL="158750" indent="0">
              <a:buNone/>
            </a:pPr>
            <a:r>
              <a:rPr lang="en-US" dirty="0"/>
              <a:t>-show on screen the distances between the meridians or lines for longitudes. Note that the distance between these two lines are different depending on where you are on earth in the spherical model</a:t>
            </a:r>
          </a:p>
        </p:txBody>
      </p:sp>
    </p:spTree>
    <p:extLst>
      <p:ext uri="{BB962C8B-B14F-4D97-AF65-F5344CB8AC3E}">
        <p14:creationId xmlns:p14="http://schemas.microsoft.com/office/powerpoint/2010/main" val="386640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30660-6C1C-FFDB-CD65-2B7F74573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AF5C0-2922-7735-1758-ABDD8BCC61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57AE60-E104-89FC-BA44-6E071449247C}"/>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266460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6503"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65</a:t>
            </a:fld>
            <a:endParaRPr lang="en-US"/>
          </a:p>
        </p:txBody>
      </p:sp>
    </p:spTree>
    <p:extLst>
      <p:ext uri="{BB962C8B-B14F-4D97-AF65-F5344CB8AC3E}">
        <p14:creationId xmlns:p14="http://schemas.microsoft.com/office/powerpoint/2010/main" val="40623622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21945-3EA0-FB8F-2653-8A5EDF229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36ED3-D816-A55D-DDF4-115E0D109D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017AB6-1F8D-F90F-2A1B-9158EE58134C}"/>
              </a:ext>
            </a:extLst>
          </p:cNvPr>
          <p:cNvSpPr>
            <a:spLocks noGrp="1"/>
          </p:cNvSpPr>
          <p:nvPr>
            <p:ph type="body" idx="1"/>
          </p:nvPr>
        </p:nvSpPr>
        <p:spPr/>
        <p:txBody>
          <a:bodyPr/>
          <a:lstStyle/>
          <a:p>
            <a:pPr marL="158750" indent="0">
              <a:buNone/>
            </a:pPr>
            <a:r>
              <a:rPr lang="en-US" dirty="0"/>
              <a:t>Most commonly used packages for spatial data: terra and sf</a:t>
            </a:r>
          </a:p>
          <a:p>
            <a:pPr marL="158750" indent="0">
              <a:buNone/>
            </a:pPr>
            <a:endParaRPr lang="en-US" dirty="0"/>
          </a:p>
          <a:p>
            <a:pPr marL="158750" indent="0">
              <a:buNone/>
            </a:pPr>
            <a:r>
              <a:rPr lang="en-US" dirty="0"/>
              <a:t>We will just work in these packages today</a:t>
            </a:r>
          </a:p>
          <a:p>
            <a:pPr marL="158750" indent="0">
              <a:buNone/>
            </a:pPr>
            <a:endParaRPr lang="en-US" dirty="0"/>
          </a:p>
        </p:txBody>
      </p:sp>
    </p:spTree>
    <p:extLst>
      <p:ext uri="{BB962C8B-B14F-4D97-AF65-F5344CB8AC3E}">
        <p14:creationId xmlns:p14="http://schemas.microsoft.com/office/powerpoint/2010/main" val="3920991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2FFD0-29CA-AD80-B2C5-46BDFF8B7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95A22-94A1-4D4E-2AAE-F4C1B36FC52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99E8D48-F5CC-B276-7989-695ED292824E}"/>
              </a:ext>
            </a:extLst>
          </p:cNvPr>
          <p:cNvSpPr>
            <a:spLocks noGrp="1"/>
          </p:cNvSpPr>
          <p:nvPr>
            <p:ph type="body" idx="1"/>
          </p:nvPr>
        </p:nvSpPr>
        <p:spPr/>
        <p:txBody>
          <a:bodyPr/>
          <a:lstStyle/>
          <a:p>
            <a:pPr marL="158750" indent="0">
              <a:buNone/>
            </a:pPr>
            <a:r>
              <a:rPr lang="en-US" dirty="0"/>
              <a:t>Sometimes popular packages have cheat sheets which give you a nice overview of commonly used functions within a package. You can then go and explore more details about each function in the help documents.</a:t>
            </a:r>
          </a:p>
          <a:p>
            <a:pPr marL="158750" indent="0">
              <a:buNone/>
            </a:pPr>
            <a:endParaRPr lang="en-US" dirty="0"/>
          </a:p>
          <a:p>
            <a:pPr marL="158750" indent="0">
              <a:buNone/>
            </a:pPr>
            <a:r>
              <a:rPr lang="en-US" dirty="0"/>
              <a:t>https://rstudio.github.io/cheatsheets/sf.pdf</a:t>
            </a:r>
          </a:p>
        </p:txBody>
      </p:sp>
    </p:spTree>
    <p:extLst>
      <p:ext uri="{BB962C8B-B14F-4D97-AF65-F5344CB8AC3E}">
        <p14:creationId xmlns:p14="http://schemas.microsoft.com/office/powerpoint/2010/main" val="629655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CDFE-3086-A789-7FCF-5BBA3BFB5A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92B38-D960-CC8C-6207-D2AA80DDF7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E2715D-5544-A996-AC99-611F2E41B563}"/>
              </a:ext>
            </a:extLst>
          </p:cNvPr>
          <p:cNvSpPr>
            <a:spLocks noGrp="1"/>
          </p:cNvSpPr>
          <p:nvPr>
            <p:ph type="body" idx="1"/>
          </p:nvPr>
        </p:nvSpPr>
        <p:spPr/>
        <p:txBody>
          <a:bodyPr/>
          <a:lstStyle/>
          <a:p>
            <a:pPr marL="158750" indent="0">
              <a:buNone/>
            </a:pPr>
            <a:r>
              <a:rPr lang="en-US" dirty="0"/>
              <a:t>Sometimes popular packages have cheat sheets which give you a nice overview of commonly used functions within a package. You can then go and explore more details about each function in the help documents.</a:t>
            </a:r>
          </a:p>
          <a:p>
            <a:pPr marL="158750" indent="0">
              <a:buNone/>
            </a:pPr>
            <a:endParaRPr lang="en-US" dirty="0"/>
          </a:p>
          <a:p>
            <a:pPr marL="158750" indent="0">
              <a:buNone/>
            </a:pPr>
            <a:r>
              <a:rPr lang="en-US" dirty="0"/>
              <a:t>https://rstudio.github.io/cheatsheets/sf.pdf</a:t>
            </a:r>
          </a:p>
        </p:txBody>
      </p:sp>
    </p:spTree>
    <p:extLst>
      <p:ext uri="{BB962C8B-B14F-4D97-AF65-F5344CB8AC3E}">
        <p14:creationId xmlns:p14="http://schemas.microsoft.com/office/powerpoint/2010/main" val="1663200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99F43-068A-494C-7E92-2D08A82DB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03881-4F78-055B-9271-7AAEAA65AF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EDED020-0043-E287-2075-71111E5F314F}"/>
              </a:ext>
            </a:extLst>
          </p:cNvPr>
          <p:cNvSpPr>
            <a:spLocks noGrp="1"/>
          </p:cNvSpPr>
          <p:nvPr>
            <p:ph type="body" idx="1"/>
          </p:nvPr>
        </p:nvSpPr>
        <p:spPr/>
        <p:txBody>
          <a:bodyPr/>
          <a:lstStyle/>
          <a:p>
            <a:pPr marL="158750" indent="0">
              <a:buNone/>
            </a:pPr>
            <a:r>
              <a:rPr lang="en-US" dirty="0"/>
              <a:t>We check class and structure and confirm it’s an sf and data frame. If we look at the columns here we can confirm that our it looks just like our data frame but now each observation has a geometry associated with it (i.e. each value in geometry represent a point)</a:t>
            </a:r>
          </a:p>
        </p:txBody>
      </p:sp>
    </p:spTree>
    <p:extLst>
      <p:ext uri="{BB962C8B-B14F-4D97-AF65-F5344CB8AC3E}">
        <p14:creationId xmlns:p14="http://schemas.microsoft.com/office/powerpoint/2010/main" val="117448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2483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6B540-1845-09C6-11EF-2FE8CC27C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F7FD-35DF-8E14-72BC-83BB725DFE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5392FE-73B0-B068-9A51-D6D246AE13A4}"/>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126328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9D08-6F41-8EDA-FBC9-38180D651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981E4-0A2C-C00B-E535-39B207AEA53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62BB02C-6395-3332-8B75-2508759EC407}"/>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6800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CABE1-0A52-C095-B2D4-560144D95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3AB2-17B1-FAE3-B5E8-D57BB0646B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9F7B4B-4560-F653-18D5-B738D7231356}"/>
              </a:ext>
            </a:extLst>
          </p:cNvPr>
          <p:cNvSpPr>
            <a:spLocks noGrp="1"/>
          </p:cNvSpPr>
          <p:nvPr>
            <p:ph type="body" idx="1"/>
          </p:nvPr>
        </p:nvSpPr>
        <p:spPr/>
        <p:txBody>
          <a:bodyPr/>
          <a:lstStyle/>
          <a:p>
            <a:pPr marL="158750" indent="0">
              <a:buNone/>
            </a:pPr>
            <a:r>
              <a:rPr lang="en-US" dirty="0"/>
              <a:t>Notice our units on the map are in decimal degrees or angular units</a:t>
            </a:r>
          </a:p>
        </p:txBody>
      </p:sp>
    </p:spTree>
    <p:extLst>
      <p:ext uri="{BB962C8B-B14F-4D97-AF65-F5344CB8AC3E}">
        <p14:creationId xmlns:p14="http://schemas.microsoft.com/office/powerpoint/2010/main" val="35063798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2C701-6BCE-80C4-1624-FBE6D178C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8B484-5645-6DC6-AE47-FC28DA7DE83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ADD60F-8F9C-9265-3534-7D62A0A8726A}"/>
              </a:ext>
            </a:extLst>
          </p:cNvPr>
          <p:cNvSpPr>
            <a:spLocks noGrp="1"/>
          </p:cNvSpPr>
          <p:nvPr>
            <p:ph type="body" idx="1"/>
          </p:nvPr>
        </p:nvSpPr>
        <p:spPr/>
        <p:txBody>
          <a:bodyPr/>
          <a:lstStyle/>
          <a:p>
            <a:pPr marL="158750" indent="0">
              <a:buNone/>
            </a:pPr>
            <a:r>
              <a:rPr lang="en-US" dirty="0"/>
              <a:t>We want it in this form for later!!</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7931261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91944-D1A0-AE3D-CE42-38750083A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4673D-7D0A-F21E-AB52-A85DFA635F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D6D116-F7E5-2F32-0B1F-15194081803D}"/>
              </a:ext>
            </a:extLst>
          </p:cNvPr>
          <p:cNvSpPr>
            <a:spLocks noGrp="1"/>
          </p:cNvSpPr>
          <p:nvPr>
            <p:ph type="body" idx="1"/>
          </p:nvPr>
        </p:nvSpPr>
        <p:spPr/>
        <p:txBody>
          <a:bodyPr/>
          <a:lstStyle/>
          <a:p>
            <a:pPr marL="158750" indent="0">
              <a:buNone/>
            </a:pPr>
            <a:r>
              <a:rPr lang="en-US" dirty="0"/>
              <a:t>We want it in this form for later!!</a:t>
            </a:r>
          </a:p>
        </p:txBody>
      </p:sp>
    </p:spTree>
    <p:extLst>
      <p:ext uri="{BB962C8B-B14F-4D97-AF65-F5344CB8AC3E}">
        <p14:creationId xmlns:p14="http://schemas.microsoft.com/office/powerpoint/2010/main" val="27050145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43A88-7A89-B155-417D-F19B6FD48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D02CE-0E1D-D0C9-FE00-D160235BD4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F85113E-AED0-32B9-C1D7-1F68176E8484}"/>
              </a:ext>
            </a:extLst>
          </p:cNvPr>
          <p:cNvSpPr>
            <a:spLocks noGrp="1"/>
          </p:cNvSpPr>
          <p:nvPr>
            <p:ph type="body" idx="1"/>
          </p:nvPr>
        </p:nvSpPr>
        <p:spPr/>
        <p:txBody>
          <a:bodyPr/>
          <a:lstStyle/>
          <a:p>
            <a:pPr marL="158750" indent="0">
              <a:buNone/>
            </a:pPr>
            <a:r>
              <a:rPr lang="en-US" dirty="0"/>
              <a:t>Our original bounding box is used in the initial plot</a:t>
            </a:r>
          </a:p>
        </p:txBody>
      </p:sp>
    </p:spTree>
    <p:extLst>
      <p:ext uri="{BB962C8B-B14F-4D97-AF65-F5344CB8AC3E}">
        <p14:creationId xmlns:p14="http://schemas.microsoft.com/office/powerpoint/2010/main" val="27612872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F9A2-D356-D4E9-2FDF-0E3FB2A32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4BED5-069F-084E-86D3-413A00BB5D8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E78A02-D5C9-07E4-7C91-D1CF447AFE45}"/>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59747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4D711-D190-D993-8EE1-8721988EA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CCDC0-21C9-5B52-D0D6-1238F1333F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11AA8E7-9A13-2F4D-FF8F-077367FBD573}"/>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8717552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17AC5-694A-5DC0-71EB-81DE6B916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3016B-A668-F9F8-C180-9FD49BACCC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FBF560-3088-2295-C2AB-74D314606B49}"/>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993316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9E4B4-0FAD-31A1-97C9-755315BA8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41178-4D65-6A20-70DB-7C8CDC6B7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1471667-FE7D-CA40-DB8B-D1E4E6A01A00}"/>
              </a:ext>
            </a:extLst>
          </p:cNvPr>
          <p:cNvSpPr>
            <a:spLocks noGrp="1"/>
          </p:cNvSpPr>
          <p:nvPr>
            <p:ph type="body" idx="1"/>
          </p:nvPr>
        </p:nvSpPr>
        <p:spPr/>
        <p:txBody>
          <a:bodyPr/>
          <a:lstStyle/>
          <a:p>
            <a:pPr marL="158750" indent="0">
              <a:buNone/>
            </a:pPr>
            <a:r>
              <a:rPr lang="en-US" dirty="0"/>
              <a:t>Why might we want to do this?</a:t>
            </a:r>
          </a:p>
          <a:p>
            <a:pPr marL="158750" indent="0">
              <a:buNone/>
            </a:pPr>
            <a:endParaRPr lang="en-US" dirty="0"/>
          </a:p>
          <a:p>
            <a:pPr marL="158750" indent="0">
              <a:buNone/>
            </a:pPr>
            <a:r>
              <a:rPr lang="en-US" dirty="0"/>
              <a:t>-Covariates could be at different resolutions and may not align</a:t>
            </a:r>
          </a:p>
          <a:p>
            <a:pPr marL="158750" indent="0">
              <a:buNone/>
            </a:pPr>
            <a:r>
              <a:rPr lang="en-US" dirty="0"/>
              <a:t>-The species may not perceive the landscape at the scale of the raster resolution </a:t>
            </a:r>
          </a:p>
          <a:p>
            <a:pPr marL="158750" indent="0">
              <a:buNone/>
            </a:pPr>
            <a:r>
              <a:rPr lang="en-US" dirty="0"/>
              <a:t>-Continuous space can be computationally intensive!!</a:t>
            </a:r>
          </a:p>
        </p:txBody>
      </p:sp>
    </p:spTree>
    <p:extLst>
      <p:ext uri="{BB962C8B-B14F-4D97-AF65-F5344CB8AC3E}">
        <p14:creationId xmlns:p14="http://schemas.microsoft.com/office/powerpoint/2010/main" val="34776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e1fe51c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7620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AAA6-3D0E-686E-B069-CE8B5610A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C1812-E710-04C0-116E-27DFE9FCAF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243BAA-BA9A-529E-23CB-14DD2C4E0315}"/>
              </a:ext>
            </a:extLst>
          </p:cNvPr>
          <p:cNvSpPr>
            <a:spLocks noGrp="1"/>
          </p:cNvSpPr>
          <p:nvPr>
            <p:ph type="body" idx="1"/>
          </p:nvPr>
        </p:nvSpPr>
        <p:spPr/>
        <p:txBody>
          <a:bodyPr/>
          <a:lstStyle/>
          <a:p>
            <a:pPr marL="158750" indent="0">
              <a:buNone/>
            </a:pPr>
            <a:r>
              <a:rPr lang="en-US" dirty="0"/>
              <a:t>NOTE: always carefully evaluate which geometric operation you need and always plot to make sure your output looks right!!</a:t>
            </a:r>
          </a:p>
          <a:p>
            <a:pPr marL="158750" indent="0">
              <a:buNone/>
            </a:pPr>
            <a:endParaRPr lang="en-US" dirty="0"/>
          </a:p>
          <a:p>
            <a:pPr marL="158750" indent="0">
              <a:buNone/>
            </a:pPr>
            <a:r>
              <a:rPr lang="en-US" dirty="0" err="1"/>
              <a:t>st_union</a:t>
            </a:r>
            <a:r>
              <a:rPr lang="en-US" dirty="0"/>
              <a:t> works by joining our geometry into a single geometry and resolves boundaries</a:t>
            </a:r>
          </a:p>
        </p:txBody>
      </p:sp>
    </p:spTree>
    <p:extLst>
      <p:ext uri="{BB962C8B-B14F-4D97-AF65-F5344CB8AC3E}">
        <p14:creationId xmlns:p14="http://schemas.microsoft.com/office/powerpoint/2010/main" val="25314470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4D7A5-2E61-49A1-99E3-B96845BAB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50A255-A27F-84AE-615D-5D67150B4A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90A1D2-D748-D058-E632-87367EC84D52}"/>
              </a:ext>
            </a:extLst>
          </p:cNvPr>
          <p:cNvSpPr>
            <a:spLocks noGrp="1"/>
          </p:cNvSpPr>
          <p:nvPr>
            <p:ph type="body" idx="1"/>
          </p:nvPr>
        </p:nvSpPr>
        <p:spPr/>
        <p:txBody>
          <a:bodyPr/>
          <a:lstStyle/>
          <a:p>
            <a:pPr marL="158750" indent="0">
              <a:buNone/>
            </a:pPr>
            <a:r>
              <a:rPr lang="en-US" dirty="0"/>
              <a:t>NOTE: always carefully evaluate which geometric operation you need and always plot to make sure your output looks right!!</a:t>
            </a:r>
          </a:p>
          <a:p>
            <a:pPr marL="158750" indent="0">
              <a:buNone/>
            </a:pPr>
            <a:endParaRPr lang="en-US" dirty="0"/>
          </a:p>
          <a:p>
            <a:pPr marL="158750" indent="0">
              <a:buNone/>
            </a:pPr>
            <a:r>
              <a:rPr lang="en-US" dirty="0" err="1"/>
              <a:t>st_union</a:t>
            </a:r>
            <a:r>
              <a:rPr lang="en-US" dirty="0"/>
              <a:t> works by joining our geometry into a single geometry and resolves boundaries</a:t>
            </a:r>
          </a:p>
        </p:txBody>
      </p:sp>
    </p:spTree>
    <p:extLst>
      <p:ext uri="{BB962C8B-B14F-4D97-AF65-F5344CB8AC3E}">
        <p14:creationId xmlns:p14="http://schemas.microsoft.com/office/powerpoint/2010/main" val="27658551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9092-E223-5259-1536-AD1B7B4E6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F8473-F474-6F4B-8DB7-14868B2CFF2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D20C1E-176B-D71A-ACC4-36CFBF8D6A9C}"/>
              </a:ext>
            </a:extLst>
          </p:cNvPr>
          <p:cNvSpPr>
            <a:spLocks noGrp="1"/>
          </p:cNvSpPr>
          <p:nvPr>
            <p:ph type="body" idx="1"/>
          </p:nvPr>
        </p:nvSpPr>
        <p:spPr/>
        <p:txBody>
          <a:bodyPr/>
          <a:lstStyle/>
          <a:p>
            <a:pPr marL="158750" indent="0">
              <a:buNone/>
            </a:pPr>
            <a:r>
              <a:rPr lang="en-US" dirty="0"/>
              <a:t>Why do we add a buffer of 10,000 meters? We may want to extrapolate the range a bit beyond the convex polygon if we assume the range is a bit larger than the minimum convex polygon.</a:t>
            </a:r>
          </a:p>
        </p:txBody>
      </p:sp>
    </p:spTree>
    <p:extLst>
      <p:ext uri="{BB962C8B-B14F-4D97-AF65-F5344CB8AC3E}">
        <p14:creationId xmlns:p14="http://schemas.microsoft.com/office/powerpoint/2010/main" val="21895075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9344F-0D27-790D-818A-1F55C3DAD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8C78D-03D9-7604-23FE-5D49460E68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36BF93-7D43-CD46-9D44-A79093D2F011}"/>
              </a:ext>
            </a:extLst>
          </p:cNvPr>
          <p:cNvSpPr>
            <a:spLocks noGrp="1"/>
          </p:cNvSpPr>
          <p:nvPr>
            <p:ph type="body" idx="1"/>
          </p:nvPr>
        </p:nvSpPr>
        <p:spPr/>
        <p:txBody>
          <a:bodyPr/>
          <a:lstStyle/>
          <a:p>
            <a:pPr marL="158750" indent="0">
              <a:buNone/>
            </a:pPr>
            <a:r>
              <a:rPr lang="en-US" dirty="0"/>
              <a:t>Buffer may look different depending on whether the points, lines, or polygons we give it are treated as a single feature (i.e. if we unionize them) or if they remain as separate features </a:t>
            </a:r>
          </a:p>
        </p:txBody>
      </p:sp>
    </p:spTree>
    <p:extLst>
      <p:ext uri="{BB962C8B-B14F-4D97-AF65-F5344CB8AC3E}">
        <p14:creationId xmlns:p14="http://schemas.microsoft.com/office/powerpoint/2010/main" val="2180527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A039-279E-34C3-4FA4-5833267F3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7C3165-D86B-EE9F-082C-1EE0DC6F26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FE73A96-B58C-157C-529E-39F8C69889B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740029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608D6-189C-E9C1-02BB-1736979F6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CA4E5-5DAC-5F68-49A7-368D9FCD4D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EA065E2-4DFB-6B54-162A-03A0D8FF099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861569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E5D7E-D1EC-7C54-724D-E9DDFD41A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F2DFE-7429-D0DA-0BEE-07C4214B58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749642-206B-C3B5-014C-F7CCA6ACD69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Why use </a:t>
            </a:r>
            <a:r>
              <a:rPr lang="en-US" dirty="0" err="1"/>
              <a:t>st_intersection</a:t>
            </a:r>
            <a:r>
              <a:rPr lang="en-US" dirty="0"/>
              <a:t>? It precisely clips our geometries. </a:t>
            </a:r>
            <a:r>
              <a:rPr lang="en-US" dirty="0" err="1"/>
              <a:t>St_crop</a:t>
            </a:r>
            <a:r>
              <a:rPr lang="en-US" dirty="0"/>
              <a:t> does not do this, it uses a bounding box</a:t>
            </a:r>
          </a:p>
          <a:p>
            <a:pPr marL="158750" indent="0">
              <a:buNone/>
            </a:pPr>
            <a:endParaRPr lang="en-US" dirty="0"/>
          </a:p>
          <a:p>
            <a:pPr marL="158750" indent="0">
              <a:buNone/>
            </a:pPr>
            <a:endParaRPr lang="en-US" dirty="0"/>
          </a:p>
          <a:p>
            <a:pPr marL="158750" indent="0">
              <a:buNone/>
            </a:pPr>
            <a:r>
              <a:rPr lang="en-US" dirty="0"/>
              <a:t>NOTE: Don’t assume what each function does if you’ve used </a:t>
            </a:r>
            <a:r>
              <a:rPr lang="en-US" dirty="0" err="1"/>
              <a:t>gis</a:t>
            </a:r>
            <a:r>
              <a:rPr lang="en-US" dirty="0"/>
              <a:t> software like ArcGIS Pro. Some of these functions have the same name but may return slightly different things!</a:t>
            </a:r>
          </a:p>
        </p:txBody>
      </p:sp>
    </p:spTree>
    <p:extLst>
      <p:ext uri="{BB962C8B-B14F-4D97-AF65-F5344CB8AC3E}">
        <p14:creationId xmlns:p14="http://schemas.microsoft.com/office/powerpoint/2010/main" val="40771301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D9DD-F31E-3BB9-3D66-75B637935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C11010-FA55-8857-F6EF-EF78DEA704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363331-1758-E558-0295-7D343A06FD8A}"/>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60526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61D1-C682-5781-CDD8-B07BF918B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E2F91-79C8-71F6-F31E-DC3C98A620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ADB1FE-8688-03D8-1479-B3F8876ABED1}"/>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a:t>
            </a:r>
          </a:p>
          <a:p>
            <a:pPr marL="158750" indent="0">
              <a:buNone/>
            </a:pPr>
            <a:endParaRPr lang="en-US" dirty="0"/>
          </a:p>
          <a:p>
            <a:pPr marL="158750" indent="0">
              <a:buNone/>
            </a:pPr>
            <a:r>
              <a:rPr lang="en-US" dirty="0"/>
              <a:t>More on </a:t>
            </a:r>
            <a:r>
              <a:rPr lang="en-US" dirty="0" err="1"/>
              <a:t>cellsize</a:t>
            </a:r>
            <a:r>
              <a:rPr lang="en-US" dirty="0"/>
              <a:t>: https://github.com/r-spatial/sf/issues/1505 </a:t>
            </a:r>
          </a:p>
        </p:txBody>
      </p:sp>
    </p:spTree>
    <p:extLst>
      <p:ext uri="{BB962C8B-B14F-4D97-AF65-F5344CB8AC3E}">
        <p14:creationId xmlns:p14="http://schemas.microsoft.com/office/powerpoint/2010/main" val="29097655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F6E68-47FB-B349-CB81-258E609A5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1E2EC-E5D2-3FC5-E4CC-FF56385977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CA3BA-F83D-05D6-7044-AB30D593E585}"/>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131118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D38425B9-EE93-3374-5461-86AAB750D05B}"/>
            </a:ext>
          </a:extLst>
        </p:cNvPr>
        <p:cNvGrpSpPr/>
        <p:nvPr/>
      </p:nvGrpSpPr>
      <p:grpSpPr>
        <a:xfrm>
          <a:off x="0" y="0"/>
          <a:ext cx="0" cy="0"/>
          <a:chOff x="0" y="0"/>
          <a:chExt cx="0" cy="0"/>
        </a:xfrm>
      </p:grpSpPr>
      <p:sp>
        <p:nvSpPr>
          <p:cNvPr id="207" name="Google Shape;207;g290e1fe51c_2_83:notes">
            <a:extLst>
              <a:ext uri="{FF2B5EF4-FFF2-40B4-BE49-F238E27FC236}">
                <a16:creationId xmlns:a16="http://schemas.microsoft.com/office/drawing/2014/main" id="{AC019235-7737-3861-D181-B7FA439710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208" name="Google Shape;208;g290e1fe51c_2_83:notes">
            <a:extLst>
              <a:ext uri="{FF2B5EF4-FFF2-40B4-BE49-F238E27FC236}">
                <a16:creationId xmlns:a16="http://schemas.microsoft.com/office/drawing/2014/main" id="{40556A31-C8A3-6235-611C-9394E76C09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3578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CAB24-4091-DBB7-F918-79C2FBD2E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3B187-AB05-7E99-B971-16F2BC5A54D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EA9D0D-9DDE-DB3E-50D2-428A4430E357}"/>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71207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5941B-719B-FD78-9621-BA1098907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6803D-EE85-8CB4-0F0F-2DACF4809F2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1CB9C76-45FE-D166-699B-B9906C3A2D9C}"/>
              </a:ext>
            </a:extLst>
          </p:cNvPr>
          <p:cNvSpPr>
            <a:spLocks noGrp="1"/>
          </p:cNvSpPr>
          <p:nvPr>
            <p:ph type="body" idx="1"/>
          </p:nvPr>
        </p:nvSpPr>
        <p:spPr/>
        <p:txBody>
          <a:bodyPr/>
          <a:lstStyle/>
          <a:p>
            <a:pPr marL="158750" indent="0">
              <a:buNone/>
            </a:pPr>
            <a:r>
              <a:rPr lang="en-US" dirty="0"/>
              <a:t>Tiny rounding errors in </a:t>
            </a:r>
            <a:r>
              <a:rPr lang="en-US" dirty="0" err="1"/>
              <a:t>st_make_grid</a:t>
            </a:r>
            <a:r>
              <a:rPr lang="en-US" dirty="0"/>
              <a:t> </a:t>
            </a:r>
          </a:p>
          <a:p>
            <a:pPr marL="158750" indent="0">
              <a:buNone/>
            </a:pPr>
            <a:endParaRPr lang="en-US" dirty="0"/>
          </a:p>
          <a:p>
            <a:pPr marL="158750" indent="0">
              <a:buNone/>
            </a:pPr>
            <a:r>
              <a:rPr lang="en-US" dirty="0"/>
              <a:t>If this was not an equal area projection the cell areas would be even more distorted and likely they would have a pattern of distortion where the grid cells closer to the poles would be superficially larger</a:t>
            </a:r>
          </a:p>
        </p:txBody>
      </p:sp>
    </p:spTree>
    <p:extLst>
      <p:ext uri="{BB962C8B-B14F-4D97-AF65-F5344CB8AC3E}">
        <p14:creationId xmlns:p14="http://schemas.microsoft.com/office/powerpoint/2010/main" val="36756852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43A26-D1A7-99AC-8660-043EDABC7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E0500-606D-B73D-0392-B39551A0E75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612487-F78E-8F53-D57F-C64DA4DCC16D}"/>
              </a:ext>
            </a:extLst>
          </p:cNvPr>
          <p:cNvSpPr>
            <a:spLocks noGrp="1"/>
          </p:cNvSpPr>
          <p:nvPr>
            <p:ph type="body" idx="1"/>
          </p:nvPr>
        </p:nvSpPr>
        <p:spPr/>
        <p:txBody>
          <a:bodyPr/>
          <a:lstStyle/>
          <a:p>
            <a:pPr marL="158750" indent="0">
              <a:buNone/>
            </a:pPr>
            <a:r>
              <a:rPr lang="en-US" dirty="0"/>
              <a:t>NOTE: The points may look like they don’t “fit” but keep in mind these points  don’t take up actual area, they are a single point in space. These points are larger for visualization purposes.</a:t>
            </a:r>
          </a:p>
        </p:txBody>
      </p:sp>
    </p:spTree>
    <p:extLst>
      <p:ext uri="{BB962C8B-B14F-4D97-AF65-F5344CB8AC3E}">
        <p14:creationId xmlns:p14="http://schemas.microsoft.com/office/powerpoint/2010/main" val="13638803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A2B65-E654-BA0C-8E03-5D1BD2DD8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47A7BB-35CF-A2DF-A516-3119E5A257F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F2CC876-CD20-25BE-276E-743DD37477CD}"/>
              </a:ext>
            </a:extLst>
          </p:cNvPr>
          <p:cNvSpPr>
            <a:spLocks noGrp="1"/>
          </p:cNvSpPr>
          <p:nvPr>
            <p:ph type="body" idx="1"/>
          </p:nvPr>
        </p:nvSpPr>
        <p:spPr/>
        <p:txBody>
          <a:bodyPr/>
          <a:lstStyle/>
          <a:p>
            <a:pPr marL="158750" indent="0">
              <a:buNone/>
            </a:pPr>
            <a:r>
              <a:rPr lang="en-US" dirty="0"/>
              <a:t>Why use </a:t>
            </a:r>
            <a:r>
              <a:rPr lang="en-US" dirty="0" err="1"/>
              <a:t>hexbins</a:t>
            </a:r>
            <a:r>
              <a:rPr lang="en-US" dirty="0"/>
              <a:t>? Cells for squares aren’t the same in all directions. </a:t>
            </a:r>
            <a:r>
              <a:rPr lang="en-US" dirty="0" err="1"/>
              <a:t>Hexbin</a:t>
            </a:r>
            <a:r>
              <a:rPr lang="en-US" dirty="0"/>
              <a:t> neighbors are all the same distance in every direction. This may especially matter if you’re interested in dispersal. </a:t>
            </a:r>
          </a:p>
        </p:txBody>
      </p:sp>
    </p:spTree>
    <p:extLst>
      <p:ext uri="{BB962C8B-B14F-4D97-AF65-F5344CB8AC3E}">
        <p14:creationId xmlns:p14="http://schemas.microsoft.com/office/powerpoint/2010/main" val="18584436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36894-EC09-27E2-E85C-CCE744287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8EEB1-217E-9FC8-5958-B510215D74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A8A941-AF25-570C-00D3-D39BCF0CA9B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967687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25bbe79d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25bbe7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r>
              <a:rPr lang="en-US" dirty="0"/>
              <a:t>Non-independence of the data due to spatial autocorrelation violates the assumption of traditional statistical models and tests which is why there is a separate branch of spatial statistics which deals with this unusual attribute of spatial data</a:t>
            </a:r>
          </a:p>
          <a:p>
            <a:pPr marL="158750" indent="0">
              <a:buNone/>
            </a:pPr>
            <a:endParaRPr lang="en-US" dirty="0"/>
          </a:p>
          <a:p>
            <a:pPr marL="158750" indent="0">
              <a:buNone/>
            </a:pPr>
            <a:r>
              <a:rPr lang="en-US" dirty="0"/>
              <a:t>Wont talk about spatial models here but we will discuss how to check for spatial autocorrelation in your data. And if that is the case then you will need to start thinking about using a spatial class of statistical models for future analysis.</a:t>
            </a:r>
          </a:p>
          <a:p>
            <a:pPr marL="158750" indent="0">
              <a:buNone/>
            </a:pPr>
            <a:endParaRPr lang="en-US" dirty="0"/>
          </a:p>
          <a:p>
            <a:pPr marL="158750" indent="0">
              <a:buNone/>
            </a:pPr>
            <a:r>
              <a:rPr lang="en-US" dirty="0"/>
              <a:t>Additionally, we will mostly focus on geo data manipulations and concepts rather than fancy maps </a:t>
            </a:r>
          </a:p>
        </p:txBody>
      </p:sp>
    </p:spTree>
    <p:extLst>
      <p:ext uri="{BB962C8B-B14F-4D97-AF65-F5344CB8AC3E}">
        <p14:creationId xmlns:p14="http://schemas.microsoft.com/office/powerpoint/2010/main" val="8248923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54187-CD1D-56F7-D6FD-E406C57B1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34112-B871-AD2D-EB2F-CE5AA35473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F00617-8972-E0CD-E312-2000A770C0BA}"/>
              </a:ext>
            </a:extLst>
          </p:cNvPr>
          <p:cNvSpPr>
            <a:spLocks noGrp="1"/>
          </p:cNvSpPr>
          <p:nvPr>
            <p:ph type="body" idx="1"/>
          </p:nvPr>
        </p:nvSpPr>
        <p:spPr/>
        <p:txBody>
          <a:bodyPr/>
          <a:lstStyle/>
          <a:p>
            <a:pPr marL="158750" indent="0">
              <a:buNone/>
            </a:pPr>
            <a:r>
              <a:rPr lang="en-US" dirty="0"/>
              <a:t>NOTE: point data can be aggregated into the areal class?</a:t>
            </a:r>
          </a:p>
          <a:p>
            <a:pPr marL="158750" indent="0">
              <a:buNone/>
            </a:pPr>
            <a:endParaRPr lang="en-US" dirty="0"/>
          </a:p>
          <a:p>
            <a:pPr marL="158750" indent="0">
              <a:buNone/>
            </a:pPr>
            <a:r>
              <a:rPr lang="en-US" dirty="0"/>
              <a:t>-In spatial referenced data, values can be interpolated between points based on our knowledge the autocorrelation in values</a:t>
            </a:r>
          </a:p>
          <a:p>
            <a:pPr marL="158750" indent="0">
              <a:buNone/>
            </a:pPr>
            <a:endParaRPr lang="en-US" dirty="0"/>
          </a:p>
          <a:p>
            <a:pPr marL="158750" indent="0">
              <a:buNone/>
            </a:pPr>
            <a:endParaRPr lang="en-US" dirty="0"/>
          </a:p>
          <a:p>
            <a:pPr marL="158750" indent="0">
              <a:buNone/>
            </a:pPr>
            <a:r>
              <a:rPr lang="en-US" dirty="0"/>
              <a:t>Notably, how the form you decide to keep your outcome data in will determine the models that should be used</a:t>
            </a:r>
          </a:p>
        </p:txBody>
      </p:sp>
    </p:spTree>
    <p:extLst>
      <p:ext uri="{BB962C8B-B14F-4D97-AF65-F5344CB8AC3E}">
        <p14:creationId xmlns:p14="http://schemas.microsoft.com/office/powerpoint/2010/main" val="39992657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5BA4E-D58A-53DB-14A5-DFFD27B6A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95CBA-2EB6-9C03-4AEA-EF7B06B096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CD2FCC-AE6A-2920-8907-1729C02D8A98}"/>
              </a:ext>
            </a:extLst>
          </p:cNvPr>
          <p:cNvSpPr>
            <a:spLocks noGrp="1"/>
          </p:cNvSpPr>
          <p:nvPr>
            <p:ph type="body" idx="1"/>
          </p:nvPr>
        </p:nvSpPr>
        <p:spPr/>
        <p:txBody>
          <a:bodyPr/>
          <a:lstStyle/>
          <a:p>
            <a:pPr marL="158750" indent="0">
              <a:buNone/>
            </a:pPr>
            <a:r>
              <a:rPr lang="en-US" dirty="0"/>
              <a:t>Daily max observations from 2000 to 2019 Automated Surface Observing Systems  (ASOS) </a:t>
            </a:r>
            <a:r>
              <a:rPr lang="en-US" dirty="0" err="1"/>
              <a:t>meterological</a:t>
            </a:r>
            <a:r>
              <a:rPr lang="en-US" dirty="0"/>
              <a:t> stations</a:t>
            </a:r>
          </a:p>
          <a:p>
            <a:pPr marL="158750" indent="0">
              <a:buNone/>
            </a:pPr>
            <a:endParaRPr lang="en-US" dirty="0"/>
          </a:p>
          <a:p>
            <a:pPr marL="158750" indent="0">
              <a:buNone/>
            </a:pPr>
            <a:r>
              <a:rPr lang="en-US" dirty="0"/>
              <a:t>What might you want to </a:t>
            </a:r>
            <a:r>
              <a:rPr lang="en-US" dirty="0" err="1"/>
              <a:t>to</a:t>
            </a:r>
            <a:r>
              <a:rPr lang="en-US" dirty="0"/>
              <a:t> with this? Possibly create a smoothed map through something like kriging</a:t>
            </a:r>
          </a:p>
        </p:txBody>
      </p:sp>
    </p:spTree>
    <p:extLst>
      <p:ext uri="{BB962C8B-B14F-4D97-AF65-F5344CB8AC3E}">
        <p14:creationId xmlns:p14="http://schemas.microsoft.com/office/powerpoint/2010/main" val="29165862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EDEC-73F4-87CB-DF7B-3BBA566B12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5566D-1F9B-3882-6FB2-684A2C2D45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C62363-39A8-88EC-3FFF-A904D1020938}"/>
              </a:ext>
            </a:extLst>
          </p:cNvPr>
          <p:cNvSpPr>
            <a:spLocks noGrp="1"/>
          </p:cNvSpPr>
          <p:nvPr>
            <p:ph type="body" idx="1"/>
          </p:nvPr>
        </p:nvSpPr>
        <p:spPr/>
        <p:txBody>
          <a:bodyPr/>
          <a:lstStyle/>
          <a:p>
            <a:pPr marL="158750" indent="0">
              <a:buNone/>
            </a:pPr>
            <a:r>
              <a:rPr lang="en-US" dirty="0"/>
              <a:t>EDIT</a:t>
            </a:r>
          </a:p>
          <a:p>
            <a:pPr marL="158750" indent="0">
              <a:buNone/>
            </a:pPr>
            <a:endParaRPr lang="en-US" dirty="0"/>
          </a:p>
          <a:p>
            <a:pPr marL="158750" indent="0">
              <a:buNone/>
            </a:pPr>
            <a:r>
              <a:rPr lang="en-US" dirty="0"/>
              <a:t>Classic example! (use photo from trip)</a:t>
            </a:r>
          </a:p>
          <a:p>
            <a:pPr marL="158750" indent="0">
              <a:buNone/>
            </a:pPr>
            <a:endParaRPr lang="en-US" dirty="0"/>
          </a:p>
          <a:p>
            <a:pPr marL="158750" indent="0">
              <a:buNone/>
            </a:pPr>
            <a:r>
              <a:rPr lang="en-US" dirty="0"/>
              <a:t>John Snow conducted pioneering investigations on cholera epidemics in London in 1854 in which he demonstrated that contaminated water was the key source of the epidemics. His thorough investigation of an epidemic in the Soho district of London led to his conclusion that contaminated water from the Broad Street pump was the source of the disease and, consequently, the removal of the handle led to cessation of the epidemic.</a:t>
            </a:r>
          </a:p>
          <a:p>
            <a:pPr marL="158750" indent="0">
              <a:buNone/>
            </a:pPr>
            <a:endParaRPr lang="en-US" dirty="0"/>
          </a:p>
          <a:p>
            <a:pPr marL="158750" indent="0">
              <a:buNone/>
            </a:pPr>
            <a:r>
              <a:rPr lang="en-US" dirty="0"/>
              <a:t>The closer you get to the pump the higher the density of cholera deaths become</a:t>
            </a:r>
          </a:p>
          <a:p>
            <a:pPr marL="158750" indent="0">
              <a:buNone/>
            </a:pPr>
            <a:endParaRPr lang="en-US" dirty="0"/>
          </a:p>
          <a:p>
            <a:pPr marL="158750" indent="0">
              <a:buNone/>
            </a:pPr>
            <a:endParaRPr lang="en-US" dirty="0"/>
          </a:p>
          <a:p>
            <a:pPr marL="158750" indent="0">
              <a:buNone/>
            </a:pPr>
            <a:r>
              <a:rPr lang="en-US" dirty="0"/>
              <a:t>Pioneer for using spatial pattern for epidemiological research</a:t>
            </a:r>
          </a:p>
          <a:p>
            <a:pPr marL="158750" indent="0">
              <a:buNone/>
            </a:pPr>
            <a:endParaRPr lang="en-US" dirty="0"/>
          </a:p>
          <a:p>
            <a:pPr marL="158750" indent="0">
              <a:buNone/>
            </a:pPr>
            <a:endParaRPr lang="en-US" dirty="0"/>
          </a:p>
          <a:p>
            <a:pPr marL="158750" indent="0">
              <a:buNone/>
            </a:pPr>
            <a:r>
              <a:rPr lang="en-US" dirty="0"/>
              <a:t>What might you want to do with this? Understanding spatial intensity for example using hotspot analysis</a:t>
            </a:r>
          </a:p>
        </p:txBody>
      </p:sp>
    </p:spTree>
    <p:extLst>
      <p:ext uri="{BB962C8B-B14F-4D97-AF65-F5344CB8AC3E}">
        <p14:creationId xmlns:p14="http://schemas.microsoft.com/office/powerpoint/2010/main" val="226980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rgbClr val="7030A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L="0" marR="0" lvl="0" indent="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3" name="Google Shape;133;p26"/>
          <p:cNvSpPr txBox="1">
            <a:spLocks noGrp="1"/>
          </p:cNvSpPr>
          <p:nvPr>
            <p:ph type="subTitle" idx="1"/>
          </p:nvPr>
        </p:nvSpPr>
        <p:spPr>
          <a:xfrm>
            <a:off x="1143000" y="2701528"/>
            <a:ext cx="6858000" cy="1241700"/>
          </a:xfrm>
          <a:prstGeom prst="rect">
            <a:avLst/>
          </a:prstGeom>
          <a:noFill/>
          <a:ln>
            <a:noFill/>
          </a:ln>
        </p:spPr>
        <p:txBody>
          <a:bodyPr spcFirstLastPara="1" wrap="square" lIns="68575" tIns="68575" rIns="68575" bIns="68575" anchor="t" anchorCtr="0">
            <a:noAutofit/>
          </a:bodyPr>
          <a:lstStyle>
            <a:lvl1pPr marL="0" marR="0" lvl="0" indent="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2900" marR="0" lvl="1" indent="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34" name="Google Shape;134;p2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5" name="Google Shape;135;p2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6" name="Google Shape;136;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9" name="Google Shape;139;p27"/>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0" name="Google Shape;140;p27"/>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1" name="Google Shape;141;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rgbClr val="7030A0"/>
                </a:solidFill>
                <a:latin typeface="Bahnschrift Light SemiCondensed" panose="020B0502040204020203" pitchFamily="34" charset="0"/>
                <a:ea typeface="Bahnschrift Light SemiCondensed" panose="020B0502040204020203" pitchFamily="34" charset="0"/>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dirty="0"/>
          </a:p>
        </p:txBody>
      </p:sp>
      <p:sp>
        <p:nvSpPr>
          <p:cNvPr id="144" name="Google Shape;144;p28"/>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5" name="Google Shape;145;p28"/>
          <p:cNvSpPr txBox="1">
            <a:spLocks noGrp="1"/>
          </p:cNvSpPr>
          <p:nvPr>
            <p:ph type="body" idx="2"/>
          </p:nvPr>
        </p:nvSpPr>
        <p:spPr>
          <a:xfrm>
            <a:off x="46291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6" name="Google Shape;146;p28"/>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7" name="Google Shape;147;p28"/>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48" name="Google Shape;148;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1" name="Google Shape;151;p29"/>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2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53" name="Google Shape;153;p2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54" name="Google Shape;154;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629841"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7" name="Google Shape;157;p30"/>
          <p:cNvSpPr txBox="1">
            <a:spLocks noGrp="1"/>
          </p:cNvSpPr>
          <p:nvPr>
            <p:ph type="body" idx="1"/>
          </p:nvPr>
        </p:nvSpPr>
        <p:spPr>
          <a:xfrm>
            <a:off x="629841" y="1260872"/>
            <a:ext cx="3868200" cy="6180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58" name="Google Shape;158;p30"/>
          <p:cNvSpPr txBox="1">
            <a:spLocks noGrp="1"/>
          </p:cNvSpPr>
          <p:nvPr>
            <p:ph type="body" idx="2"/>
          </p:nvPr>
        </p:nvSpPr>
        <p:spPr>
          <a:xfrm>
            <a:off x="629841" y="1878806"/>
            <a:ext cx="3868200" cy="2763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9" name="Google Shape;159;p30"/>
          <p:cNvSpPr txBox="1">
            <a:spLocks noGrp="1"/>
          </p:cNvSpPr>
          <p:nvPr>
            <p:ph type="body" idx="3"/>
          </p:nvPr>
        </p:nvSpPr>
        <p:spPr>
          <a:xfrm>
            <a:off x="4629150" y="1260872"/>
            <a:ext cx="3887400" cy="618000"/>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60" name="Google Shape;160;p30"/>
          <p:cNvSpPr txBox="1">
            <a:spLocks noGrp="1"/>
          </p:cNvSpPr>
          <p:nvPr>
            <p:ph type="body" idx="4"/>
          </p:nvPr>
        </p:nvSpPr>
        <p:spPr>
          <a:xfrm>
            <a:off x="4629150" y="1878806"/>
            <a:ext cx="3887400" cy="27633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1" name="Google Shape;161;p30"/>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2" name="Google Shape;162;p30"/>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3" name="Google Shape;163;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66" name="Google Shape;166;p31"/>
          <p:cNvSpPr txBox="1">
            <a:spLocks noGrp="1"/>
          </p:cNvSpPr>
          <p:nvPr>
            <p:ph type="body" idx="1"/>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67" name="Google Shape;167;p31"/>
          <p:cNvSpPr txBox="1">
            <a:spLocks noGrp="1"/>
          </p:cNvSpPr>
          <p:nvPr>
            <p:ph type="body" idx="2"/>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68" name="Google Shape;168;p3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9" name="Google Shape;169;p3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0" name="Google Shape;170;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73" name="Google Shape;173;p32"/>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endParaRPr/>
          </a:p>
        </p:txBody>
      </p:sp>
      <p:sp>
        <p:nvSpPr>
          <p:cNvPr id="174" name="Google Shape;174;p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5" name="Google Shape;175;p3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6" name="Google Shape;17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7"/>
        <p:cNvGrpSpPr/>
        <p:nvPr/>
      </p:nvGrpSpPr>
      <p:grpSpPr>
        <a:xfrm>
          <a:off x="0" y="0"/>
          <a:ext cx="0" cy="0"/>
          <a:chOff x="0" y="0"/>
          <a:chExt cx="0" cy="0"/>
        </a:xfrm>
      </p:grpSpPr>
      <p:sp>
        <p:nvSpPr>
          <p:cNvPr id="178" name="Google Shape;178;p3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79" name="Google Shape;179;p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0" name="Google Shape;180;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83" name="Google Shape;183;p34"/>
          <p:cNvSpPr>
            <a:spLocks noGrp="1"/>
          </p:cNvSpPr>
          <p:nvPr>
            <p:ph type="pic" idx="2"/>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342900" marR="0" lvl="1" indent="0"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L="685800" marR="0" lvl="2" indent="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028700" marR="0" lvl="3"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1371600" marR="0" lvl="4"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84" name="Google Shape;184;p34"/>
          <p:cNvSpPr txBox="1">
            <a:spLocks noGrp="1"/>
          </p:cNvSpPr>
          <p:nvPr>
            <p:ph type="body" idx="1"/>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85" name="Google Shape;185;p3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6" name="Google Shape;186;p3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7" name="Google Shape;187;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0" name="Google Shape;190;p3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1" name="Google Shape;191;p3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2" name="Google Shape;192;p3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3" name="Google Shape;193;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350050" y="1467544"/>
            <a:ext cx="4359000" cy="19716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6" name="Google Shape;196;p3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7" name="Google Shape;197;p3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8" name="Google Shape;198;p3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99" name="Google Shape;19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7030A0"/>
          </a:solidFill>
          <a:latin typeface="Bahnschrift Light SemiCondensed" panose="020B0502040204020203" pitchFamily="34" charset="0"/>
          <a:ea typeface="Bahnschrift Light SemiCondensed" panose="020B05020402040202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27" name="Google Shape;127;p25"/>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8" name="Google Shape;128;p2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9" name="Google Shape;129;p2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0" name="Google Shape;130;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datacarpentry.org/"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130.jpg"/></Relationships>
</file>

<file path=ppt/slides/_rels/slide101.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0.xml"/><Relationship Id="rId1" Type="http://schemas.openxmlformats.org/officeDocument/2006/relationships/slideLayout" Target="../slideLayouts/slideLayout13.xml"/><Relationship Id="rId4" Type="http://schemas.openxmlformats.org/officeDocument/2006/relationships/image" Target="../media/image13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flowers8/wda-stud-wkshop-2025.git"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tatmethods.net/management/operators.html"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customXml" Target="../ink/ink6.xml"/><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customXml" Target="../ink/ink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jflowers8/wda-stud-wkshop-2025.git" TargetMode="External"/><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30.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15.xml"/><Relationship Id="rId4" Type="http://schemas.openxmlformats.org/officeDocument/2006/relationships/hyperlink" Target="https://ocw.mit.edu/help/faq-fair-us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customXml" Target="../ink/ink12.xml"/><Relationship Id="rId17" Type="http://schemas.openxmlformats.org/officeDocument/2006/relationships/image" Target="../media/image41.png"/><Relationship Id="rId2" Type="http://schemas.openxmlformats.org/officeDocument/2006/relationships/notesSlide" Target="../notesSlides/notesSlide67.xml"/><Relationship Id="rId16" Type="http://schemas.openxmlformats.org/officeDocument/2006/relationships/customXml" Target="../ink/ink14.xml"/><Relationship Id="rId1" Type="http://schemas.openxmlformats.org/officeDocument/2006/relationships/slideLayout" Target="../slideLayouts/slideLayout13.xml"/><Relationship Id="rId6" Type="http://schemas.openxmlformats.org/officeDocument/2006/relationships/customXml" Target="../ink/ink9.xml"/><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37.png"/><Relationship Id="rId14" Type="http://schemas.openxmlformats.org/officeDocument/2006/relationships/customXml" Target="../ink/ink13.xml"/></Relationships>
</file>

<file path=ppt/slides/_rels/slide68.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customXml" Target="../ink/ink22.xml"/><Relationship Id="rId26" Type="http://schemas.openxmlformats.org/officeDocument/2006/relationships/customXml" Target="../ink/ink26.xml"/><Relationship Id="rId39" Type="http://schemas.openxmlformats.org/officeDocument/2006/relationships/image" Target="../media/image60.png"/><Relationship Id="rId21" Type="http://schemas.openxmlformats.org/officeDocument/2006/relationships/image" Target="../media/image51.png"/><Relationship Id="rId34" Type="http://schemas.openxmlformats.org/officeDocument/2006/relationships/customXml" Target="../ink/ink30.xml"/><Relationship Id="rId42" Type="http://schemas.openxmlformats.org/officeDocument/2006/relationships/customXml" Target="../ink/ink34.xml"/><Relationship Id="rId47" Type="http://schemas.openxmlformats.org/officeDocument/2006/relationships/image" Target="../media/image64.png"/><Relationship Id="rId50" Type="http://schemas.openxmlformats.org/officeDocument/2006/relationships/customXml" Target="../ink/ink38.xml"/><Relationship Id="rId55" Type="http://schemas.openxmlformats.org/officeDocument/2006/relationships/image" Target="../media/image68.png"/><Relationship Id="rId7" Type="http://schemas.openxmlformats.org/officeDocument/2006/relationships/image" Target="../media/image44.png"/><Relationship Id="rId2" Type="http://schemas.openxmlformats.org/officeDocument/2006/relationships/notesSlide" Target="../notesSlides/notesSlide68.xml"/><Relationship Id="rId16" Type="http://schemas.openxmlformats.org/officeDocument/2006/relationships/customXml" Target="../ink/ink21.xml"/><Relationship Id="rId29" Type="http://schemas.openxmlformats.org/officeDocument/2006/relationships/image" Target="../media/image55.png"/><Relationship Id="rId11" Type="http://schemas.openxmlformats.org/officeDocument/2006/relationships/image" Target="../media/image46.png"/><Relationship Id="rId24" Type="http://schemas.openxmlformats.org/officeDocument/2006/relationships/customXml" Target="../ink/ink25.xml"/><Relationship Id="rId32" Type="http://schemas.openxmlformats.org/officeDocument/2006/relationships/customXml" Target="../ink/ink29.xml"/><Relationship Id="rId37" Type="http://schemas.openxmlformats.org/officeDocument/2006/relationships/image" Target="../media/image59.png"/><Relationship Id="rId40" Type="http://schemas.openxmlformats.org/officeDocument/2006/relationships/customXml" Target="../ink/ink33.xml"/><Relationship Id="rId45" Type="http://schemas.openxmlformats.org/officeDocument/2006/relationships/image" Target="../media/image63.png"/><Relationship Id="rId53" Type="http://schemas.openxmlformats.org/officeDocument/2006/relationships/image" Target="../media/image67.png"/><Relationship Id="rId58" Type="http://schemas.openxmlformats.org/officeDocument/2006/relationships/customXml" Target="../ink/ink42.xml"/><Relationship Id="rId5" Type="http://schemas.openxmlformats.org/officeDocument/2006/relationships/image" Target="../media/image43.png"/><Relationship Id="rId19" Type="http://schemas.openxmlformats.org/officeDocument/2006/relationships/image" Target="../media/image50.png"/><Relationship Id="rId4" Type="http://schemas.openxmlformats.org/officeDocument/2006/relationships/customXml" Target="../ink/ink15.xml"/><Relationship Id="rId9" Type="http://schemas.openxmlformats.org/officeDocument/2006/relationships/image" Target="../media/image45.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4.png"/><Relationship Id="rId30" Type="http://schemas.openxmlformats.org/officeDocument/2006/relationships/customXml" Target="../ink/ink28.xml"/><Relationship Id="rId35" Type="http://schemas.openxmlformats.org/officeDocument/2006/relationships/image" Target="../media/image58.png"/><Relationship Id="rId43" Type="http://schemas.openxmlformats.org/officeDocument/2006/relationships/image" Target="../media/image62.png"/><Relationship Id="rId48" Type="http://schemas.openxmlformats.org/officeDocument/2006/relationships/customXml" Target="../ink/ink37.xml"/><Relationship Id="rId56" Type="http://schemas.openxmlformats.org/officeDocument/2006/relationships/customXml" Target="../ink/ink41.xml"/><Relationship Id="rId8" Type="http://schemas.openxmlformats.org/officeDocument/2006/relationships/customXml" Target="../ink/ink17.xml"/><Relationship Id="rId51" Type="http://schemas.openxmlformats.org/officeDocument/2006/relationships/image" Target="../media/image66.png"/><Relationship Id="rId3" Type="http://schemas.openxmlformats.org/officeDocument/2006/relationships/image" Target="../media/image42.png"/><Relationship Id="rId12" Type="http://schemas.openxmlformats.org/officeDocument/2006/relationships/customXml" Target="../ink/ink19.xml"/><Relationship Id="rId17" Type="http://schemas.openxmlformats.org/officeDocument/2006/relationships/image" Target="../media/image49.png"/><Relationship Id="rId25" Type="http://schemas.openxmlformats.org/officeDocument/2006/relationships/image" Target="../media/image53.png"/><Relationship Id="rId33" Type="http://schemas.openxmlformats.org/officeDocument/2006/relationships/image" Target="../media/image57.png"/><Relationship Id="rId38" Type="http://schemas.openxmlformats.org/officeDocument/2006/relationships/customXml" Target="../ink/ink32.xml"/><Relationship Id="rId46" Type="http://schemas.openxmlformats.org/officeDocument/2006/relationships/customXml" Target="../ink/ink36.xml"/><Relationship Id="rId59" Type="http://schemas.openxmlformats.org/officeDocument/2006/relationships/image" Target="../media/image70.png"/><Relationship Id="rId20" Type="http://schemas.openxmlformats.org/officeDocument/2006/relationships/customXml" Target="../ink/ink23.xml"/><Relationship Id="rId41" Type="http://schemas.openxmlformats.org/officeDocument/2006/relationships/image" Target="../media/image61.png"/><Relationship Id="rId54" Type="http://schemas.openxmlformats.org/officeDocument/2006/relationships/customXml" Target="../ink/ink40.xml"/><Relationship Id="rId1" Type="http://schemas.openxmlformats.org/officeDocument/2006/relationships/slideLayout" Target="../slideLayouts/slideLayout13.xml"/><Relationship Id="rId6" Type="http://schemas.openxmlformats.org/officeDocument/2006/relationships/customXml" Target="../ink/ink16.xml"/><Relationship Id="rId15" Type="http://schemas.openxmlformats.org/officeDocument/2006/relationships/image" Target="../media/image48.png"/><Relationship Id="rId23" Type="http://schemas.openxmlformats.org/officeDocument/2006/relationships/image" Target="../media/image52.png"/><Relationship Id="rId28" Type="http://schemas.openxmlformats.org/officeDocument/2006/relationships/customXml" Target="../ink/ink27.xml"/><Relationship Id="rId36" Type="http://schemas.openxmlformats.org/officeDocument/2006/relationships/customXml" Target="../ink/ink31.xml"/><Relationship Id="rId49" Type="http://schemas.openxmlformats.org/officeDocument/2006/relationships/image" Target="../media/image65.png"/><Relationship Id="rId57" Type="http://schemas.openxmlformats.org/officeDocument/2006/relationships/image" Target="../media/image69.png"/><Relationship Id="rId10" Type="http://schemas.openxmlformats.org/officeDocument/2006/relationships/customXml" Target="../ink/ink18.xml"/><Relationship Id="rId31" Type="http://schemas.openxmlformats.org/officeDocument/2006/relationships/image" Target="../media/image56.png"/><Relationship Id="rId44" Type="http://schemas.openxmlformats.org/officeDocument/2006/relationships/customXml" Target="../ink/ink35.xml"/><Relationship Id="rId52" Type="http://schemas.openxmlformats.org/officeDocument/2006/relationships/customXml" Target="../ink/ink39.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3" Type="http://schemas.openxmlformats.org/officeDocument/2006/relationships/customXml" Target="../ink/ink47.xml"/><Relationship Id="rId18" Type="http://schemas.openxmlformats.org/officeDocument/2006/relationships/image" Target="../media/image96.png"/><Relationship Id="rId26" Type="http://schemas.openxmlformats.org/officeDocument/2006/relationships/image" Target="../media/image100.png"/><Relationship Id="rId21" Type="http://schemas.openxmlformats.org/officeDocument/2006/relationships/customXml" Target="../ink/ink51.xml"/><Relationship Id="rId34" Type="http://schemas.openxmlformats.org/officeDocument/2006/relationships/image" Target="../media/image104.png"/><Relationship Id="rId7" Type="http://schemas.openxmlformats.org/officeDocument/2006/relationships/customXml" Target="../ink/ink44.xml"/><Relationship Id="rId12" Type="http://schemas.openxmlformats.org/officeDocument/2006/relationships/image" Target="../media/image93.png"/><Relationship Id="rId17" Type="http://schemas.openxmlformats.org/officeDocument/2006/relationships/customXml" Target="../ink/ink49.xml"/><Relationship Id="rId25" Type="http://schemas.openxmlformats.org/officeDocument/2006/relationships/customXml" Target="../ink/ink53.xml"/><Relationship Id="rId33" Type="http://schemas.openxmlformats.org/officeDocument/2006/relationships/customXml" Target="../ink/ink57.xml"/><Relationship Id="rId38" Type="http://schemas.openxmlformats.org/officeDocument/2006/relationships/image" Target="../media/image106.png"/><Relationship Id="rId2" Type="http://schemas.openxmlformats.org/officeDocument/2006/relationships/notesSlide" Target="../notesSlides/notesSlide85.xml"/><Relationship Id="rId16" Type="http://schemas.openxmlformats.org/officeDocument/2006/relationships/image" Target="../media/image95.png"/><Relationship Id="rId20" Type="http://schemas.openxmlformats.org/officeDocument/2006/relationships/image" Target="../media/image97.png"/><Relationship Id="rId29" Type="http://schemas.openxmlformats.org/officeDocument/2006/relationships/customXml" Target="../ink/ink55.xml"/><Relationship Id="rId1" Type="http://schemas.openxmlformats.org/officeDocument/2006/relationships/slideLayout" Target="../slideLayouts/slideLayout13.xml"/><Relationship Id="rId6" Type="http://schemas.openxmlformats.org/officeDocument/2006/relationships/image" Target="../media/image90.png"/><Relationship Id="rId11" Type="http://schemas.openxmlformats.org/officeDocument/2006/relationships/customXml" Target="../ink/ink46.xml"/><Relationship Id="rId24" Type="http://schemas.openxmlformats.org/officeDocument/2006/relationships/image" Target="../media/image99.png"/><Relationship Id="rId32" Type="http://schemas.openxmlformats.org/officeDocument/2006/relationships/image" Target="../media/image103.png"/><Relationship Id="rId37" Type="http://schemas.openxmlformats.org/officeDocument/2006/relationships/customXml" Target="../ink/ink59.xml"/><Relationship Id="rId5" Type="http://schemas.openxmlformats.org/officeDocument/2006/relationships/customXml" Target="../ink/ink43.xml"/><Relationship Id="rId15" Type="http://schemas.openxmlformats.org/officeDocument/2006/relationships/customXml" Target="../ink/ink48.xml"/><Relationship Id="rId23" Type="http://schemas.openxmlformats.org/officeDocument/2006/relationships/customXml" Target="../ink/ink52.xml"/><Relationship Id="rId28" Type="http://schemas.openxmlformats.org/officeDocument/2006/relationships/image" Target="../media/image101.png"/><Relationship Id="rId36" Type="http://schemas.openxmlformats.org/officeDocument/2006/relationships/image" Target="../media/image105.png"/><Relationship Id="rId10" Type="http://schemas.openxmlformats.org/officeDocument/2006/relationships/image" Target="../media/image92.png"/><Relationship Id="rId19" Type="http://schemas.openxmlformats.org/officeDocument/2006/relationships/customXml" Target="../ink/ink50.xml"/><Relationship Id="rId31" Type="http://schemas.openxmlformats.org/officeDocument/2006/relationships/customXml" Target="../ink/ink56.xml"/><Relationship Id="rId4" Type="http://schemas.microsoft.com/office/2007/relationships/hdphoto" Target="../media/hdphoto3.wdp"/><Relationship Id="rId9" Type="http://schemas.openxmlformats.org/officeDocument/2006/relationships/customXml" Target="../ink/ink45.xml"/><Relationship Id="rId14" Type="http://schemas.openxmlformats.org/officeDocument/2006/relationships/image" Target="../media/image94.png"/><Relationship Id="rId22" Type="http://schemas.openxmlformats.org/officeDocument/2006/relationships/image" Target="../media/image98.png"/><Relationship Id="rId27" Type="http://schemas.openxmlformats.org/officeDocument/2006/relationships/customXml" Target="../ink/ink54.xml"/><Relationship Id="rId30" Type="http://schemas.openxmlformats.org/officeDocument/2006/relationships/image" Target="../media/image102.png"/><Relationship Id="rId35" Type="http://schemas.openxmlformats.org/officeDocument/2006/relationships/customXml" Target="../ink/ink58.xml"/><Relationship Id="rId8" Type="http://schemas.openxmlformats.org/officeDocument/2006/relationships/image" Target="../media/image91.png"/><Relationship Id="rId3" Type="http://schemas.openxmlformats.org/officeDocument/2006/relationships/image" Target="../media/image89.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8.xml"/><Relationship Id="rId1" Type="http://schemas.openxmlformats.org/officeDocument/2006/relationships/slideLayout" Target="../slideLayouts/slideLayout13.xml"/><Relationship Id="rId5" Type="http://schemas.openxmlformats.org/officeDocument/2006/relationships/image" Target="../media/image114.jpg"/><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2.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9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3.xml"/><Relationship Id="rId1" Type="http://schemas.openxmlformats.org/officeDocument/2006/relationships/slideLayout" Target="../slideLayouts/slideLayout13.xml"/><Relationship Id="rId5" Type="http://schemas.openxmlformats.org/officeDocument/2006/relationships/image" Target="../media/image123.jpg"/><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112824" y="1050388"/>
            <a:ext cx="7116776"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Living Landscapes Workshop 2025: R Session</a:t>
            </a:r>
            <a:endParaRPr sz="4500" u="none" strike="noStrike" cap="none" dirty="0">
              <a:solidFill>
                <a:srgbClr val="7030A0"/>
              </a:solidFill>
              <a:latin typeface="Bahnschrift Light SemiCondensed" panose="020B0502040204020203" pitchFamily="34" charset="0"/>
              <a:sym typeface="Arial"/>
            </a:endParaRPr>
          </a:p>
        </p:txBody>
      </p:sp>
      <p:sp>
        <p:nvSpPr>
          <p:cNvPr id="205" name="Google Shape;205;p37"/>
          <p:cNvSpPr txBox="1">
            <a:spLocks noGrp="1"/>
          </p:cNvSpPr>
          <p:nvPr>
            <p:ph type="subTitle" idx="1"/>
          </p:nvPr>
        </p:nvSpPr>
        <p:spPr>
          <a:xfrm>
            <a:off x="1981648" y="3028052"/>
            <a:ext cx="4698300" cy="20859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Clr>
                <a:schemeClr val="dk1"/>
              </a:buClr>
              <a:buSzPts val="1500"/>
              <a:buFont typeface="Arial"/>
              <a:buNone/>
            </a:pPr>
            <a:r>
              <a:rPr lang="en" sz="1500" b="1" dirty="0"/>
              <a:t>Instructor:</a:t>
            </a:r>
            <a:endParaRPr sz="1500" dirty="0"/>
          </a:p>
          <a:p>
            <a:pPr marL="0" lvl="0" indent="0" algn="ctr" rtl="0">
              <a:lnSpc>
                <a:spcPct val="100000"/>
              </a:lnSpc>
              <a:spcBef>
                <a:spcPts val="0"/>
              </a:spcBef>
              <a:spcAft>
                <a:spcPts val="0"/>
              </a:spcAft>
              <a:buClr>
                <a:schemeClr val="dk1"/>
              </a:buClr>
              <a:buSzPts val="1500"/>
              <a:buFont typeface="Arial"/>
              <a:buNone/>
            </a:pPr>
            <a:r>
              <a:rPr lang="en-US" sz="1500" dirty="0"/>
              <a:t>Joy Flowers</a:t>
            </a:r>
            <a:endParaRPr sz="1500" dirty="0"/>
          </a:p>
          <a:p>
            <a:pPr marL="0" lvl="0" indent="0" algn="ctr" rtl="0">
              <a:lnSpc>
                <a:spcPct val="100000"/>
              </a:lnSpc>
              <a:spcBef>
                <a:spcPts val="0"/>
              </a:spcBef>
              <a:spcAft>
                <a:spcPts val="0"/>
              </a:spcAft>
              <a:buClr>
                <a:schemeClr val="dk1"/>
              </a:buClr>
              <a:buSzPts val="1500"/>
              <a:buFont typeface="Arial"/>
              <a:buNone/>
            </a:pPr>
            <a:endParaRPr sz="1500" b="1" dirty="0"/>
          </a:p>
          <a:p>
            <a:pPr marL="0" lvl="0" indent="0" algn="ctr" rtl="0">
              <a:lnSpc>
                <a:spcPct val="100000"/>
              </a:lnSpc>
              <a:spcBef>
                <a:spcPts val="0"/>
              </a:spcBef>
              <a:spcAft>
                <a:spcPts val="0"/>
              </a:spcAft>
              <a:buClr>
                <a:schemeClr val="dk1"/>
              </a:buClr>
              <a:buSzPts val="1500"/>
              <a:buFont typeface="Arial"/>
              <a:buNone/>
            </a:pPr>
            <a:r>
              <a:rPr lang="en" sz="1500" b="1" dirty="0"/>
              <a:t>Content Adapted From:</a:t>
            </a:r>
            <a:endParaRPr sz="1500" b="1" dirty="0"/>
          </a:p>
          <a:p>
            <a:pPr marL="0" lvl="0" indent="0" algn="ctr" rtl="0">
              <a:lnSpc>
                <a:spcPct val="100000"/>
              </a:lnSpc>
              <a:spcBef>
                <a:spcPts val="0"/>
              </a:spcBef>
              <a:spcAft>
                <a:spcPts val="0"/>
              </a:spcAft>
              <a:buClr>
                <a:schemeClr val="dk1"/>
              </a:buClr>
              <a:buSzPts val="1500"/>
              <a:buFont typeface="Arial"/>
              <a:buNone/>
            </a:pPr>
            <a:r>
              <a:rPr lang="en" sz="1500" dirty="0"/>
              <a:t>Tobin Magle, PhD</a:t>
            </a:r>
            <a:endParaRPr sz="1500" dirty="0"/>
          </a:p>
          <a:p>
            <a:pPr marL="0" lvl="0" indent="0" algn="ctr" rtl="0">
              <a:lnSpc>
                <a:spcPct val="100000"/>
              </a:lnSpc>
              <a:spcBef>
                <a:spcPts val="800"/>
              </a:spcBef>
              <a:spcAft>
                <a:spcPts val="0"/>
              </a:spcAft>
              <a:buClr>
                <a:schemeClr val="dk1"/>
              </a:buClr>
              <a:buSzPts val="1500"/>
              <a:buFont typeface="Arial"/>
              <a:buNone/>
            </a:pPr>
            <a:r>
              <a:rPr lang="en" sz="1500" dirty="0"/>
              <a:t>Based on: </a:t>
            </a:r>
            <a:r>
              <a:rPr lang="en" sz="1500" u="sng" dirty="0">
                <a:solidFill>
                  <a:schemeClr val="hlink"/>
                </a:solidFill>
                <a:hlinkClick r:id="rId3"/>
              </a:rPr>
              <a:t>http://www.datacarpentry.org</a:t>
            </a:r>
            <a:endParaRPr sz="1500" b="0" i="0" u="none" strike="noStrike" cap="none" dirty="0">
              <a:solidFill>
                <a:schemeClr val="dk1"/>
              </a:solidFill>
              <a:latin typeface="Arial"/>
              <a:ea typeface="Arial"/>
              <a:cs typeface="Arial"/>
              <a:sym typeface="Arial"/>
            </a:endParaRPr>
          </a:p>
          <a:p>
            <a:pPr marL="0" marR="0" lvl="0" indent="0" algn="ctr" rtl="0">
              <a:lnSpc>
                <a:spcPct val="70000"/>
              </a:lnSpc>
              <a:spcBef>
                <a:spcPts val="800"/>
              </a:spcBef>
              <a:spcAft>
                <a:spcPts val="0"/>
              </a:spcAft>
              <a:buClr>
                <a:schemeClr val="dk1"/>
              </a:buClr>
              <a:buSzPts val="1500"/>
              <a:buFont typeface="Arial"/>
              <a:buNone/>
            </a:pPr>
            <a:endParaRPr sz="1500" b="0" i="0" u="none" strike="noStrike" cap="none" dirty="0">
              <a:solidFill>
                <a:schemeClr val="dk1"/>
              </a:solidFill>
              <a:latin typeface="Arial"/>
              <a:ea typeface="Arial"/>
              <a:cs typeface="Arial"/>
              <a:sym typeface="Arial"/>
            </a:endParaRPr>
          </a:p>
          <a:p>
            <a:pPr marL="0" marR="0" lvl="0" indent="0" algn="ctr" rtl="0">
              <a:lnSpc>
                <a:spcPct val="70000"/>
              </a:lnSpc>
              <a:spcBef>
                <a:spcPts val="800"/>
              </a:spcBef>
              <a:spcAft>
                <a:spcPts val="0"/>
              </a:spcAft>
              <a:buClr>
                <a:schemeClr val="dk1"/>
              </a:buClr>
              <a:buSzPts val="1500"/>
              <a:buFont typeface="Arial"/>
              <a:buNone/>
            </a:pPr>
            <a:endParaRPr sz="1500" b="0" i="0" u="none" strike="noStrike" cap="none" dirty="0">
              <a:solidFill>
                <a:schemeClr val="dk1"/>
              </a:solidFill>
              <a:latin typeface="Arial"/>
              <a:ea typeface="Arial"/>
              <a:cs typeface="Arial"/>
              <a:sym typeface="Arial"/>
            </a:endParaRPr>
          </a:p>
        </p:txBody>
      </p:sp>
      <p:pic>
        <p:nvPicPr>
          <p:cNvPr id="5" name="Picture 4" descr="A logo with animals and text&#10;&#10;Description automatically generated with medium confidence">
            <a:extLst>
              <a:ext uri="{FF2B5EF4-FFF2-40B4-BE49-F238E27FC236}">
                <a16:creationId xmlns:a16="http://schemas.microsoft.com/office/drawing/2014/main" id="{70D67920-5EB7-5F2F-8D75-30FDF6F3015B}"/>
              </a:ext>
            </a:extLst>
          </p:cNvPr>
          <p:cNvPicPr>
            <a:picLocks noChangeAspect="1"/>
          </p:cNvPicPr>
          <p:nvPr/>
        </p:nvPicPr>
        <p:blipFill>
          <a:blip r:embed="rId4"/>
          <a:stretch>
            <a:fillRect/>
          </a:stretch>
        </p:blipFill>
        <p:spPr>
          <a:xfrm>
            <a:off x="6826000" y="168569"/>
            <a:ext cx="1560043" cy="1349347"/>
          </a:xfrm>
          <a:prstGeom prst="rect">
            <a:avLst/>
          </a:prstGeom>
        </p:spPr>
      </p:pic>
      <p:pic>
        <p:nvPicPr>
          <p:cNvPr id="7" name="Picture 6" descr="A logo of a panther&#10;&#10;Description automatically generated">
            <a:extLst>
              <a:ext uri="{FF2B5EF4-FFF2-40B4-BE49-F238E27FC236}">
                <a16:creationId xmlns:a16="http://schemas.microsoft.com/office/drawing/2014/main" id="{39763179-5385-1F48-5AFE-36981E5A6FD8}"/>
              </a:ext>
            </a:extLst>
          </p:cNvPr>
          <p:cNvPicPr>
            <a:picLocks noChangeAspect="1"/>
          </p:cNvPicPr>
          <p:nvPr/>
        </p:nvPicPr>
        <p:blipFill rotWithShape="1">
          <a:blip r:embed="rId5"/>
          <a:srcRect t="32630" b="37215"/>
          <a:stretch/>
        </p:blipFill>
        <p:spPr>
          <a:xfrm>
            <a:off x="6036374" y="3028052"/>
            <a:ext cx="2061532" cy="621650"/>
          </a:xfrm>
          <a:prstGeom prst="rect">
            <a:avLst/>
          </a:prstGeom>
        </p:spPr>
      </p:pic>
      <p:pic>
        <p:nvPicPr>
          <p:cNvPr id="9" name="Picture 8" descr="A drawing of a moose and other animals&#10;&#10;Description automatically generated">
            <a:extLst>
              <a:ext uri="{FF2B5EF4-FFF2-40B4-BE49-F238E27FC236}">
                <a16:creationId xmlns:a16="http://schemas.microsoft.com/office/drawing/2014/main" id="{0F89FD51-53AF-0022-0DD4-B45253C7789B}"/>
              </a:ext>
            </a:extLst>
          </p:cNvPr>
          <p:cNvPicPr>
            <a:picLocks noChangeAspect="1"/>
          </p:cNvPicPr>
          <p:nvPr/>
        </p:nvPicPr>
        <p:blipFill>
          <a:blip r:embed="rId6"/>
          <a:stretch>
            <a:fillRect/>
          </a:stretch>
        </p:blipFill>
        <p:spPr>
          <a:xfrm>
            <a:off x="592586" y="241774"/>
            <a:ext cx="1317096" cy="1243413"/>
          </a:xfrm>
          <a:prstGeom prst="rect">
            <a:avLst/>
          </a:prstGeom>
        </p:spPr>
      </p:pic>
      <p:sp>
        <p:nvSpPr>
          <p:cNvPr id="2" name="Rectangle 1">
            <a:extLst>
              <a:ext uri="{FF2B5EF4-FFF2-40B4-BE49-F238E27FC236}">
                <a16:creationId xmlns:a16="http://schemas.microsoft.com/office/drawing/2014/main" id="{F172C5DE-A86B-3979-0BEF-BEC03B7B7F02}"/>
              </a:ext>
            </a:extLst>
          </p:cNvPr>
          <p:cNvSpPr/>
          <p:nvPr/>
        </p:nvSpPr>
        <p:spPr>
          <a:xfrm rot="5400000">
            <a:off x="6470651"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12561AF3-88F5-862D-7CEC-16173775C462}"/>
              </a:ext>
            </a:extLst>
          </p:cNvPr>
          <p:cNvSpPr/>
          <p:nvPr/>
        </p:nvSpPr>
        <p:spPr>
          <a:xfrm rot="5400000">
            <a:off x="6272693" y="2470144"/>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F366CF41-57BF-382B-A0CA-8D7CB180401C}"/>
              </a:ext>
            </a:extLst>
          </p:cNvPr>
          <p:cNvSpPr/>
          <p:nvPr/>
        </p:nvSpPr>
        <p:spPr>
          <a:xfrm rot="5400000">
            <a:off x="-2348198" y="2470146"/>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3C053110-7AB9-89B6-E01A-836592593A89}"/>
              </a:ext>
            </a:extLst>
          </p:cNvPr>
          <p:cNvSpPr/>
          <p:nvPr/>
        </p:nvSpPr>
        <p:spPr>
          <a:xfrm rot="5400000">
            <a:off x="-2551399" y="2470148"/>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 name="Rectangle 7">
            <a:extLst>
              <a:ext uri="{FF2B5EF4-FFF2-40B4-BE49-F238E27FC236}">
                <a16:creationId xmlns:a16="http://schemas.microsoft.com/office/drawing/2014/main" id="{A0E746C6-73BD-47E7-1855-CE3DD5E3A0F8}"/>
              </a:ext>
            </a:extLst>
          </p:cNvPr>
          <p:cNvSpPr/>
          <p:nvPr/>
        </p:nvSpPr>
        <p:spPr>
          <a:xfrm flipV="1">
            <a:off x="914400" y="2841088"/>
            <a:ext cx="7382933" cy="4776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581149" y="102337"/>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More about the dataset</a:t>
            </a:r>
            <a:endParaRPr sz="3300" b="0" i="0" u="none" strike="noStrike" cap="none" dirty="0">
              <a:solidFill>
                <a:srgbClr val="7030A0"/>
              </a:solidFill>
              <a:latin typeface="Bahnschrift Light SemiCondensed" panose="020B0502040204020203" pitchFamily="34" charset="0"/>
              <a:sym typeface="Arial"/>
            </a:endParaRPr>
          </a:p>
        </p:txBody>
      </p:sp>
      <p:sp>
        <p:nvSpPr>
          <p:cNvPr id="346" name="Google Shape;346;p55"/>
          <p:cNvSpPr txBox="1">
            <a:spLocks noGrp="1"/>
          </p:cNvSpPr>
          <p:nvPr>
            <p:ph type="body" idx="1"/>
          </p:nvPr>
        </p:nvSpPr>
        <p:spPr>
          <a:xfrm>
            <a:off x="301042" y="894001"/>
            <a:ext cx="5828592" cy="3263400"/>
          </a:xfrm>
          <a:prstGeom prst="rect">
            <a:avLst/>
          </a:prstGeom>
          <a:noFill/>
          <a:ln>
            <a:noFill/>
          </a:ln>
        </p:spPr>
        <p:txBody>
          <a:bodyPr spcFirstLastPara="1" wrap="square" lIns="68575" tIns="34275" rIns="68575" bIns="34275" anchor="t" anchorCtr="0">
            <a:noAutofit/>
          </a:bodyPr>
          <a:lstStyle/>
          <a:p>
            <a:pPr marL="419100" indent="-342900">
              <a:buSzPts val="2400"/>
            </a:pPr>
            <a:r>
              <a:rPr lang="en-US" sz="2000" dirty="0"/>
              <a:t>We are working with Global Biodiversity Information Facility (GBIF) data for the Coastal giant salamander (</a:t>
            </a:r>
            <a:r>
              <a:rPr lang="en-US" sz="2000" i="1" dirty="0" err="1"/>
              <a:t>Dicamptodon</a:t>
            </a:r>
            <a:r>
              <a:rPr lang="en-US" sz="2000" i="1" dirty="0"/>
              <a:t> </a:t>
            </a:r>
            <a:r>
              <a:rPr lang="en-US" sz="2000" i="1" dirty="0" err="1"/>
              <a:t>tenebrosus</a:t>
            </a:r>
            <a:r>
              <a:rPr lang="en-US" sz="2000" i="1" dirty="0"/>
              <a:t>)</a:t>
            </a:r>
          </a:p>
          <a:p>
            <a:pPr marL="419100" indent="-342900">
              <a:buSzPts val="2400"/>
            </a:pPr>
            <a:endParaRPr lang="en-US" sz="2000" b="1" i="1" dirty="0"/>
          </a:p>
          <a:p>
            <a:pPr marL="419100" indent="-342900">
              <a:buSzPts val="2400"/>
            </a:pPr>
            <a:r>
              <a:rPr lang="en-US" sz="2000" dirty="0"/>
              <a:t>This is an aggregated dataset stored in the GBIF repository consisting primarily of citizen science and museum data</a:t>
            </a:r>
            <a:endParaRPr sz="2000" dirty="0"/>
          </a:p>
          <a:p>
            <a:pPr marL="457200" marR="0" lvl="0" indent="0" algn="l" rtl="0">
              <a:lnSpc>
                <a:spcPct val="90000"/>
              </a:lnSpc>
              <a:spcBef>
                <a:spcPts val="800"/>
              </a:spcBef>
              <a:spcAft>
                <a:spcPts val="0"/>
              </a:spcAft>
              <a:buNone/>
            </a:pPr>
            <a:endParaRPr sz="2000" b="1" dirty="0"/>
          </a:p>
          <a:p>
            <a:pPr marL="457200" marR="0" lvl="0" indent="-381000" algn="l" rtl="0">
              <a:lnSpc>
                <a:spcPct val="90000"/>
              </a:lnSpc>
              <a:spcBef>
                <a:spcPts val="800"/>
              </a:spcBef>
              <a:spcAft>
                <a:spcPts val="0"/>
              </a:spcAft>
              <a:buClr>
                <a:schemeClr val="dk1"/>
              </a:buClr>
              <a:buSzPts val="2400"/>
              <a:buFont typeface="Arial"/>
              <a:buChar char="•"/>
            </a:pPr>
            <a:r>
              <a:rPr lang="en" sz="2000" dirty="0">
                <a:solidFill>
                  <a:schemeClr val="tx1"/>
                </a:solidFill>
              </a:rPr>
              <a:t>Each row represents an observation of the focal species and includes metadata associated with that observation</a:t>
            </a:r>
          </a:p>
        </p:txBody>
      </p:sp>
      <p:sp>
        <p:nvSpPr>
          <p:cNvPr id="348" name="Google Shape;348;p5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dirty="0"/>
          </a:p>
        </p:txBody>
      </p:sp>
      <p:sp>
        <p:nvSpPr>
          <p:cNvPr id="2" name="TextBox 1">
            <a:extLst>
              <a:ext uri="{FF2B5EF4-FFF2-40B4-BE49-F238E27FC236}">
                <a16:creationId xmlns:a16="http://schemas.microsoft.com/office/drawing/2014/main" id="{CE08C85D-BB0E-1EE3-9393-AFED253C3AF7}"/>
              </a:ext>
            </a:extLst>
          </p:cNvPr>
          <p:cNvSpPr txBox="1"/>
          <p:nvPr/>
        </p:nvSpPr>
        <p:spPr>
          <a:xfrm>
            <a:off x="6599840" y="3722571"/>
            <a:ext cx="2057400" cy="461665"/>
          </a:xfrm>
          <a:prstGeom prst="rect">
            <a:avLst/>
          </a:prstGeom>
          <a:noFill/>
        </p:spPr>
        <p:txBody>
          <a:bodyPr wrap="square" rtlCol="0">
            <a:spAutoFit/>
          </a:bodyPr>
          <a:lstStyle/>
          <a:p>
            <a:pPr algn="ctr"/>
            <a:r>
              <a:rPr lang="en-US" sz="1200" i="1" dirty="0"/>
              <a:t>Source: </a:t>
            </a:r>
            <a:r>
              <a:rPr lang="en-US" sz="1200" dirty="0"/>
              <a:t>Yinan Li via </a:t>
            </a:r>
            <a:r>
              <a:rPr lang="en-US" sz="1200" dirty="0" err="1"/>
              <a:t>iNaturalist</a:t>
            </a:r>
            <a:endParaRPr lang="en-US" sz="1200" dirty="0"/>
          </a:p>
        </p:txBody>
      </p:sp>
      <p:pic>
        <p:nvPicPr>
          <p:cNvPr id="5" name="Picture 4" descr="A lizard on the ground&#10;&#10;AI-generated content may be incorrect.">
            <a:extLst>
              <a:ext uri="{FF2B5EF4-FFF2-40B4-BE49-F238E27FC236}">
                <a16:creationId xmlns:a16="http://schemas.microsoft.com/office/drawing/2014/main" id="{DD84D3DD-AD34-D29E-C494-7E9FF04BE2D5}"/>
              </a:ext>
            </a:extLst>
          </p:cNvPr>
          <p:cNvPicPr>
            <a:picLocks noChangeAspect="1"/>
          </p:cNvPicPr>
          <p:nvPr/>
        </p:nvPicPr>
        <p:blipFill>
          <a:blip r:embed="rId3"/>
          <a:stretch>
            <a:fillRect/>
          </a:stretch>
        </p:blipFill>
        <p:spPr>
          <a:xfrm>
            <a:off x="6591563" y="2046758"/>
            <a:ext cx="2111003" cy="1583252"/>
          </a:xfrm>
          <a:prstGeom prst="rect">
            <a:avLst/>
          </a:prstGeom>
        </p:spPr>
      </p:pic>
    </p:spTree>
    <p:extLst>
      <p:ext uri="{BB962C8B-B14F-4D97-AF65-F5344CB8AC3E}">
        <p14:creationId xmlns:p14="http://schemas.microsoft.com/office/powerpoint/2010/main" val="14954959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D9BC-46C9-FCAA-197C-E8CF971106B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695A9E-882D-85FC-E196-0206C7A35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
        <p:nvSpPr>
          <p:cNvPr id="12" name="Google Shape;242;p42">
            <a:extLst>
              <a:ext uri="{FF2B5EF4-FFF2-40B4-BE49-F238E27FC236}">
                <a16:creationId xmlns:a16="http://schemas.microsoft.com/office/drawing/2014/main" id="{78E45924-AAF1-785C-FB56-84BFC336FAF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Point Pattern Data Example</a:t>
            </a:r>
            <a:endParaRPr sz="1100" dirty="0">
              <a:solidFill>
                <a:schemeClr val="tx1"/>
              </a:solidFill>
            </a:endParaRPr>
          </a:p>
        </p:txBody>
      </p:sp>
      <p:pic>
        <p:nvPicPr>
          <p:cNvPr id="4" name="Picture 3" descr="A map of a city&#10;&#10;AI-generated content may be incorrect.">
            <a:extLst>
              <a:ext uri="{FF2B5EF4-FFF2-40B4-BE49-F238E27FC236}">
                <a16:creationId xmlns:a16="http://schemas.microsoft.com/office/drawing/2014/main" id="{88445F4E-D8FF-E07A-DB6D-0AD622B57FB6}"/>
              </a:ext>
            </a:extLst>
          </p:cNvPr>
          <p:cNvPicPr>
            <a:picLocks noChangeAspect="1"/>
          </p:cNvPicPr>
          <p:nvPr/>
        </p:nvPicPr>
        <p:blipFill>
          <a:blip r:embed="rId3"/>
          <a:stretch>
            <a:fillRect/>
          </a:stretch>
        </p:blipFill>
        <p:spPr>
          <a:xfrm>
            <a:off x="4181211" y="1440482"/>
            <a:ext cx="4215040" cy="2982836"/>
          </a:xfrm>
          <a:prstGeom prst="rect">
            <a:avLst/>
          </a:prstGeom>
        </p:spPr>
      </p:pic>
      <p:pic>
        <p:nvPicPr>
          <p:cNvPr id="24" name="Picture 23" descr="A map of a city&#10;&#10;AI-generated content may be incorrect.">
            <a:extLst>
              <a:ext uri="{FF2B5EF4-FFF2-40B4-BE49-F238E27FC236}">
                <a16:creationId xmlns:a16="http://schemas.microsoft.com/office/drawing/2014/main" id="{97523DC0-4E23-589E-D4B9-F780BCAE27EA}"/>
              </a:ext>
            </a:extLst>
          </p:cNvPr>
          <p:cNvPicPr>
            <a:picLocks noChangeAspect="1"/>
          </p:cNvPicPr>
          <p:nvPr/>
        </p:nvPicPr>
        <p:blipFill>
          <a:blip r:embed="rId4"/>
          <a:stretch>
            <a:fillRect/>
          </a:stretch>
        </p:blipFill>
        <p:spPr>
          <a:xfrm>
            <a:off x="385964" y="1388212"/>
            <a:ext cx="3526655" cy="3309912"/>
          </a:xfrm>
          <a:prstGeom prst="rect">
            <a:avLst/>
          </a:prstGeom>
        </p:spPr>
      </p:pic>
      <p:sp>
        <p:nvSpPr>
          <p:cNvPr id="6" name="Rectangle 5">
            <a:extLst>
              <a:ext uri="{FF2B5EF4-FFF2-40B4-BE49-F238E27FC236}">
                <a16:creationId xmlns:a16="http://schemas.microsoft.com/office/drawing/2014/main" id="{794A1883-9CCE-1511-1D6F-868149EC7284}"/>
              </a:ext>
            </a:extLst>
          </p:cNvPr>
          <p:cNvSpPr/>
          <p:nvPr/>
        </p:nvSpPr>
        <p:spPr>
          <a:xfrm>
            <a:off x="1374752" y="2238703"/>
            <a:ext cx="2099967" cy="14125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146BE70-021E-8702-A291-4F3CDEE99F41}"/>
              </a:ext>
            </a:extLst>
          </p:cNvPr>
          <p:cNvCxnSpPr>
            <a:cxnSpLocks/>
          </p:cNvCxnSpPr>
          <p:nvPr/>
        </p:nvCxnSpPr>
        <p:spPr>
          <a:xfrm flipH="1">
            <a:off x="3474719" y="1551327"/>
            <a:ext cx="769358" cy="849176"/>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C5244645-E53D-C4CE-0E1F-6FA0033B4DE3}"/>
              </a:ext>
            </a:extLst>
          </p:cNvPr>
          <p:cNvCxnSpPr>
            <a:cxnSpLocks/>
          </p:cNvCxnSpPr>
          <p:nvPr/>
        </p:nvCxnSpPr>
        <p:spPr>
          <a:xfrm flipH="1" flipV="1">
            <a:off x="3474719" y="3659762"/>
            <a:ext cx="769358" cy="61800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529369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A3192-2B47-9959-9DDB-77C94050F1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0D1DC8-B8AF-E3B5-4238-6B5B6FA0D6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
        <p:nvSpPr>
          <p:cNvPr id="12" name="Google Shape;242;p42">
            <a:extLst>
              <a:ext uri="{FF2B5EF4-FFF2-40B4-BE49-F238E27FC236}">
                <a16:creationId xmlns:a16="http://schemas.microsoft.com/office/drawing/2014/main" id="{A1547265-4C38-02C9-3206-DD62C25DF59C}"/>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Areal Data Examples</a:t>
            </a:r>
            <a:endParaRPr sz="1100" dirty="0">
              <a:solidFill>
                <a:schemeClr val="tx1"/>
              </a:solidFill>
            </a:endParaRPr>
          </a:p>
        </p:txBody>
      </p:sp>
      <p:pic>
        <p:nvPicPr>
          <p:cNvPr id="10" name="Picture 9" descr="A map of the united states&#10;&#10;AI-generated content may be incorrect.">
            <a:extLst>
              <a:ext uri="{FF2B5EF4-FFF2-40B4-BE49-F238E27FC236}">
                <a16:creationId xmlns:a16="http://schemas.microsoft.com/office/drawing/2014/main" id="{6AA55DF9-142D-311A-7D28-B578A6F5A160}"/>
              </a:ext>
            </a:extLst>
          </p:cNvPr>
          <p:cNvPicPr>
            <a:picLocks noChangeAspect="1"/>
          </p:cNvPicPr>
          <p:nvPr/>
        </p:nvPicPr>
        <p:blipFill>
          <a:blip r:embed="rId3"/>
          <a:stretch>
            <a:fillRect/>
          </a:stretch>
        </p:blipFill>
        <p:spPr>
          <a:xfrm>
            <a:off x="200813" y="1760151"/>
            <a:ext cx="4477322" cy="2004655"/>
          </a:xfrm>
          <a:prstGeom prst="rect">
            <a:avLst/>
          </a:prstGeom>
        </p:spPr>
      </p:pic>
      <p:pic>
        <p:nvPicPr>
          <p:cNvPr id="15" name="Picture 14" descr="A map of the united states&#10;&#10;AI-generated content may be incorrect.">
            <a:extLst>
              <a:ext uri="{FF2B5EF4-FFF2-40B4-BE49-F238E27FC236}">
                <a16:creationId xmlns:a16="http://schemas.microsoft.com/office/drawing/2014/main" id="{08AA1070-D46B-43CE-F37B-FA4E28B3DE3A}"/>
              </a:ext>
            </a:extLst>
          </p:cNvPr>
          <p:cNvPicPr>
            <a:picLocks noChangeAspect="1"/>
          </p:cNvPicPr>
          <p:nvPr/>
        </p:nvPicPr>
        <p:blipFill>
          <a:blip r:embed="rId4"/>
          <a:stretch>
            <a:fillRect/>
          </a:stretch>
        </p:blipFill>
        <p:spPr>
          <a:xfrm>
            <a:off x="5043936" y="1440772"/>
            <a:ext cx="3534475" cy="2631221"/>
          </a:xfrm>
          <a:prstGeom prst="rect">
            <a:avLst/>
          </a:prstGeom>
        </p:spPr>
      </p:pic>
    </p:spTree>
    <p:extLst>
      <p:ext uri="{BB962C8B-B14F-4D97-AF65-F5344CB8AC3E}">
        <p14:creationId xmlns:p14="http://schemas.microsoft.com/office/powerpoint/2010/main" val="1601398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What is R? RStudio?</a:t>
            </a:r>
            <a:endParaRPr sz="3300" b="0" i="0" u="none" strike="noStrike" cap="none">
              <a:solidFill>
                <a:schemeClr val="dk1"/>
              </a:solidFill>
              <a:latin typeface="Arial"/>
              <a:ea typeface="Arial"/>
              <a:cs typeface="Arial"/>
              <a:sym typeface="Arial"/>
            </a:endParaRPr>
          </a:p>
        </p:txBody>
      </p:sp>
      <p:sp>
        <p:nvSpPr>
          <p:cNvPr id="220" name="Google Shape;220;p39"/>
          <p:cNvSpPr txBox="1">
            <a:spLocks noGrp="1"/>
          </p:cNvSpPr>
          <p:nvPr>
            <p:ph type="body" idx="1"/>
          </p:nvPr>
        </p:nvSpPr>
        <p:spPr>
          <a:xfrm>
            <a:off x="414050" y="1369225"/>
            <a:ext cx="5318100" cy="32634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80000"/>
              </a:lnSpc>
              <a:spcBef>
                <a:spcPts val="0"/>
              </a:spcBef>
              <a:spcAft>
                <a:spcPts val="0"/>
              </a:spcAft>
              <a:buSzPts val="2400"/>
              <a:buChar char="•"/>
            </a:pPr>
            <a:r>
              <a:rPr lang="en" sz="2400" b="1" dirty="0"/>
              <a:t> </a:t>
            </a:r>
            <a:r>
              <a:rPr lang="en" sz="2400" b="1" i="0" u="none" strike="noStrike" cap="none" dirty="0">
                <a:solidFill>
                  <a:schemeClr val="dk1"/>
                </a:solidFill>
                <a:latin typeface="Arial"/>
                <a:ea typeface="Arial"/>
                <a:cs typeface="Arial"/>
                <a:sym typeface="Arial"/>
              </a:rPr>
              <a:t>R</a:t>
            </a:r>
            <a:r>
              <a:rPr lang="en" sz="2400" b="0" i="0" u="none" strike="noStrike" cap="none" dirty="0">
                <a:solidFill>
                  <a:schemeClr val="dk1"/>
                </a:solidFill>
                <a:latin typeface="Arial"/>
                <a:ea typeface="Arial"/>
                <a:cs typeface="Arial"/>
                <a:sym typeface="Arial"/>
              </a:rPr>
              <a:t> – a programming language + software that interprets it</a:t>
            </a:r>
            <a:endParaRPr sz="2400" dirty="0"/>
          </a:p>
          <a:p>
            <a:pPr marL="457200" marR="0" lvl="0" indent="0" algn="l" rtl="0">
              <a:lnSpc>
                <a:spcPct val="80000"/>
              </a:lnSpc>
              <a:spcBef>
                <a:spcPts val="800"/>
              </a:spcBef>
              <a:spcAft>
                <a:spcPts val="0"/>
              </a:spcAft>
              <a:buNone/>
            </a:pPr>
            <a:endParaRPr sz="2400" b="0" i="0" u="none" strike="noStrike" cap="none" dirty="0">
              <a:solidFill>
                <a:schemeClr val="dk1"/>
              </a:solidFill>
              <a:latin typeface="Arial"/>
              <a:ea typeface="Arial"/>
              <a:cs typeface="Arial"/>
              <a:sym typeface="Arial"/>
            </a:endParaRPr>
          </a:p>
          <a:p>
            <a:pPr marL="457200" marR="0" lvl="0" indent="-381000" algn="l" rtl="0">
              <a:lnSpc>
                <a:spcPct val="80000"/>
              </a:lnSpc>
              <a:spcBef>
                <a:spcPts val="800"/>
              </a:spcBef>
              <a:spcAft>
                <a:spcPts val="0"/>
              </a:spcAft>
              <a:buSzPts val="2400"/>
              <a:buChar char="•"/>
            </a:pPr>
            <a:r>
              <a:rPr lang="en" sz="2400" b="1" dirty="0"/>
              <a:t> </a:t>
            </a:r>
            <a:r>
              <a:rPr lang="en" sz="2400" b="1" i="0" u="none" strike="noStrike" cap="none" dirty="0">
                <a:solidFill>
                  <a:schemeClr val="dk1"/>
                </a:solidFill>
                <a:latin typeface="Arial"/>
                <a:ea typeface="Arial"/>
                <a:cs typeface="Arial"/>
                <a:sym typeface="Arial"/>
              </a:rPr>
              <a:t>RStudio</a:t>
            </a:r>
            <a:r>
              <a:rPr lang="en" sz="2400" b="0" i="0" u="none" strike="noStrike" cap="none" dirty="0">
                <a:solidFill>
                  <a:schemeClr val="dk1"/>
                </a:solidFill>
                <a:latin typeface="Arial"/>
                <a:ea typeface="Arial"/>
                <a:cs typeface="Arial"/>
                <a:sym typeface="Arial"/>
              </a:rPr>
              <a:t> – popular software to write R scripts and interact with the R software (an integrated development environment (IDE))</a:t>
            </a:r>
          </a:p>
          <a:p>
            <a:pPr marL="76200" marR="0" lvl="0" indent="0" algn="l" rtl="0">
              <a:lnSpc>
                <a:spcPct val="80000"/>
              </a:lnSpc>
              <a:spcBef>
                <a:spcPts val="800"/>
              </a:spcBef>
              <a:spcAft>
                <a:spcPts val="0"/>
              </a:spcAft>
              <a:buClr>
                <a:schemeClr val="hlink"/>
              </a:buClr>
              <a:buSzPts val="2400"/>
              <a:buNone/>
            </a:pPr>
            <a:endParaRPr lang="en-US" sz="2400" u="sng" dirty="0">
              <a:solidFill>
                <a:schemeClr val="hlink"/>
              </a:solidFill>
            </a:endParaRPr>
          </a:p>
          <a:p>
            <a:pPr marL="76200" marR="0" lvl="0" indent="0" algn="l" rtl="0">
              <a:lnSpc>
                <a:spcPct val="80000"/>
              </a:lnSpc>
              <a:spcBef>
                <a:spcPts val="800"/>
              </a:spcBef>
              <a:spcAft>
                <a:spcPts val="0"/>
              </a:spcAft>
              <a:buClr>
                <a:schemeClr val="hlink"/>
              </a:buClr>
              <a:buSzPts val="2400"/>
              <a:buNone/>
            </a:pPr>
            <a:endParaRPr sz="2400" b="0" i="0" u="none" strike="noStrike" cap="none" dirty="0">
              <a:solidFill>
                <a:schemeClr val="dk1"/>
              </a:solidFill>
              <a:latin typeface="Arial"/>
              <a:ea typeface="Arial"/>
              <a:cs typeface="Arial"/>
              <a:sym typeface="Arial"/>
            </a:endParaRPr>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a:ea typeface="Arial"/>
              <a:cs typeface="Arial"/>
              <a:sym typeface="Arial"/>
            </a:endParaRPr>
          </a:p>
        </p:txBody>
      </p:sp>
      <p:pic>
        <p:nvPicPr>
          <p:cNvPr id="221" name="Google Shape;221;p39" descr="R logo"/>
          <p:cNvPicPr preferRelativeResize="0">
            <a:picLocks noGrp="1"/>
          </p:cNvPicPr>
          <p:nvPr>
            <p:ph type="body" idx="2"/>
          </p:nvPr>
        </p:nvPicPr>
        <p:blipFill rotWithShape="1">
          <a:blip r:embed="rId3">
            <a:alphaModFix/>
          </a:blip>
          <a:srcRect/>
          <a:stretch/>
        </p:blipFill>
        <p:spPr>
          <a:xfrm>
            <a:off x="5996940" y="631031"/>
            <a:ext cx="1905000" cy="1476375"/>
          </a:xfrm>
          <a:prstGeom prst="rect">
            <a:avLst/>
          </a:prstGeom>
          <a:noFill/>
          <a:ln>
            <a:noFill/>
          </a:ln>
        </p:spPr>
      </p:pic>
      <p:pic>
        <p:nvPicPr>
          <p:cNvPr id="222" name="Google Shape;222;p39" descr="RStudio logo"/>
          <p:cNvPicPr preferRelativeResize="0"/>
          <p:nvPr/>
        </p:nvPicPr>
        <p:blipFill rotWithShape="1">
          <a:blip r:embed="rId4">
            <a:alphaModFix/>
          </a:blip>
          <a:srcRect/>
          <a:stretch/>
        </p:blipFill>
        <p:spPr>
          <a:xfrm>
            <a:off x="6214110" y="2822972"/>
            <a:ext cx="1809750" cy="1809750"/>
          </a:xfrm>
          <a:prstGeom prst="rect">
            <a:avLst/>
          </a:prstGeom>
          <a:noFill/>
          <a:ln>
            <a:noFill/>
          </a:ln>
        </p:spPr>
      </p:pic>
      <p:sp>
        <p:nvSpPr>
          <p:cNvPr id="223" name="Google Shape;223;p3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chemeClr val="dk1"/>
                </a:solidFill>
                <a:latin typeface="Arial"/>
                <a:ea typeface="Arial"/>
                <a:cs typeface="Arial"/>
                <a:sym typeface="Arial"/>
              </a:rPr>
              <a:t>Why learn R? </a:t>
            </a:r>
            <a:endParaRPr sz="3300" b="0" i="0" u="none" strike="noStrike" cap="none" dirty="0">
              <a:solidFill>
                <a:srgbClr val="FF0000"/>
              </a:solidFill>
              <a:latin typeface="Arial"/>
              <a:ea typeface="Arial"/>
              <a:cs typeface="Arial"/>
              <a:sym typeface="Arial"/>
            </a:endParaRPr>
          </a:p>
        </p:txBody>
      </p:sp>
      <p:sp>
        <p:nvSpPr>
          <p:cNvPr id="220" name="Google Shape;220;p39"/>
          <p:cNvSpPr txBox="1">
            <a:spLocks noGrp="1"/>
          </p:cNvSpPr>
          <p:nvPr>
            <p:ph type="body" idx="1"/>
          </p:nvPr>
        </p:nvSpPr>
        <p:spPr>
          <a:xfrm>
            <a:off x="361209" y="1089876"/>
            <a:ext cx="5318100" cy="32634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80000"/>
              </a:lnSpc>
              <a:spcBef>
                <a:spcPts val="0"/>
              </a:spcBef>
              <a:spcAft>
                <a:spcPts val="0"/>
              </a:spcAft>
              <a:buSzPts val="2400"/>
              <a:buChar char="•"/>
            </a:pPr>
            <a:endParaRPr lang="en-US" sz="2400" b="1" dirty="0"/>
          </a:p>
          <a:p>
            <a:pPr marL="76200" marR="0" lvl="0" indent="0" algn="l" rtl="0">
              <a:lnSpc>
                <a:spcPct val="80000"/>
              </a:lnSpc>
              <a:spcBef>
                <a:spcPts val="0"/>
              </a:spcBef>
              <a:spcAft>
                <a:spcPts val="0"/>
              </a:spcAft>
              <a:buSzPts val="2400"/>
              <a:buNone/>
            </a:pPr>
            <a:endParaRPr lang="en-US" sz="1800" dirty="0"/>
          </a:p>
          <a:p>
            <a:pPr marL="457200" marR="0" lvl="0" indent="-381000" algn="l" rtl="0">
              <a:lnSpc>
                <a:spcPct val="80000"/>
              </a:lnSpc>
              <a:spcBef>
                <a:spcPts val="0"/>
              </a:spcBef>
              <a:spcAft>
                <a:spcPts val="0"/>
              </a:spcAft>
              <a:buSzPts val="2400"/>
              <a:buChar char="•"/>
            </a:pPr>
            <a:r>
              <a:rPr lang="en-US" sz="1800" dirty="0"/>
              <a:t>Reproducibility</a:t>
            </a:r>
          </a:p>
          <a:p>
            <a:pPr marL="76200" marR="0" lvl="0" indent="0" algn="l" rtl="0">
              <a:lnSpc>
                <a:spcPct val="80000"/>
              </a:lnSpc>
              <a:spcBef>
                <a:spcPts val="0"/>
              </a:spcBef>
              <a:spcAft>
                <a:spcPts val="0"/>
              </a:spcAft>
              <a:buSzPts val="2400"/>
              <a:buNone/>
            </a:pPr>
            <a:endParaRPr lang="en-US" sz="1800" dirty="0"/>
          </a:p>
          <a:p>
            <a:pPr indent="-381000">
              <a:lnSpc>
                <a:spcPct val="80000"/>
              </a:lnSpc>
              <a:spcBef>
                <a:spcPts val="0"/>
              </a:spcBef>
              <a:buSzPts val="2400"/>
            </a:pPr>
            <a:r>
              <a:rPr lang="en-US" sz="1800" dirty="0"/>
              <a:t>Data of all shapes and sizes</a:t>
            </a:r>
          </a:p>
          <a:p>
            <a:pPr indent="-381000">
              <a:lnSpc>
                <a:spcPct val="80000"/>
              </a:lnSpc>
              <a:spcBef>
                <a:spcPts val="0"/>
              </a:spcBef>
              <a:buSzPts val="2400"/>
            </a:pPr>
            <a:endParaRPr lang="en-US" sz="1800" dirty="0"/>
          </a:p>
          <a:p>
            <a:pPr indent="-381000">
              <a:lnSpc>
                <a:spcPct val="80000"/>
              </a:lnSpc>
              <a:spcBef>
                <a:spcPts val="0"/>
              </a:spcBef>
              <a:buSzPts val="2400"/>
            </a:pPr>
            <a:r>
              <a:rPr lang="en-US" sz="1800" dirty="0"/>
              <a:t>High quality graphics</a:t>
            </a:r>
          </a:p>
          <a:p>
            <a:pPr indent="-381000">
              <a:lnSpc>
                <a:spcPct val="80000"/>
              </a:lnSpc>
              <a:spcBef>
                <a:spcPts val="0"/>
              </a:spcBef>
              <a:buSzPts val="2400"/>
            </a:pPr>
            <a:endParaRPr lang="en-US" sz="1800" dirty="0"/>
          </a:p>
          <a:p>
            <a:pPr marL="457200" marR="0" lvl="0" indent="-381000" algn="l" rtl="0">
              <a:lnSpc>
                <a:spcPct val="80000"/>
              </a:lnSpc>
              <a:spcBef>
                <a:spcPts val="0"/>
              </a:spcBef>
              <a:spcAft>
                <a:spcPts val="0"/>
              </a:spcAft>
              <a:buSzPts val="2400"/>
              <a:buChar char="•"/>
            </a:pPr>
            <a:r>
              <a:rPr lang="en-US" sz="1800" dirty="0"/>
              <a:t>Large and welcoming community</a:t>
            </a:r>
          </a:p>
          <a:p>
            <a:pPr marL="457200" marR="0" lvl="0" indent="-381000" algn="l" rtl="0">
              <a:lnSpc>
                <a:spcPct val="80000"/>
              </a:lnSpc>
              <a:spcBef>
                <a:spcPts val="0"/>
              </a:spcBef>
              <a:spcAft>
                <a:spcPts val="0"/>
              </a:spcAft>
              <a:buSzPts val="2400"/>
              <a:buChar char="•"/>
            </a:pPr>
            <a:endParaRPr lang="en-US" sz="1800" dirty="0"/>
          </a:p>
          <a:p>
            <a:pPr marL="457200" marR="0" lvl="0" indent="-381000" algn="l" rtl="0">
              <a:lnSpc>
                <a:spcPct val="80000"/>
              </a:lnSpc>
              <a:spcBef>
                <a:spcPts val="0"/>
              </a:spcBef>
              <a:spcAft>
                <a:spcPts val="0"/>
              </a:spcAft>
              <a:buSzPts val="2400"/>
              <a:buChar char="•"/>
            </a:pPr>
            <a:r>
              <a:rPr lang="en-US" sz="1800" dirty="0"/>
              <a:t>Free and open source</a:t>
            </a:r>
          </a:p>
          <a:p>
            <a:pPr marL="457200" marR="0" lvl="0" indent="-381000" algn="l" rtl="0">
              <a:lnSpc>
                <a:spcPct val="80000"/>
              </a:lnSpc>
              <a:spcBef>
                <a:spcPts val="0"/>
              </a:spcBef>
              <a:spcAft>
                <a:spcPts val="0"/>
              </a:spcAft>
              <a:buSzPts val="2400"/>
              <a:buChar char="•"/>
            </a:pPr>
            <a:endParaRPr lang="en-US" sz="2400" b="1" dirty="0"/>
          </a:p>
          <a:p>
            <a:pPr marL="76200" marR="0" lvl="0" indent="0" algn="l" rtl="0">
              <a:lnSpc>
                <a:spcPct val="80000"/>
              </a:lnSpc>
              <a:spcBef>
                <a:spcPts val="800"/>
              </a:spcBef>
              <a:spcAft>
                <a:spcPts val="0"/>
              </a:spcAft>
              <a:buClr>
                <a:schemeClr val="hlink"/>
              </a:buClr>
              <a:buSzPts val="2400"/>
              <a:buNone/>
            </a:pPr>
            <a:endParaRPr lang="en-US" sz="2400" u="sng" dirty="0">
              <a:solidFill>
                <a:schemeClr val="hlink"/>
              </a:solidFill>
            </a:endParaRPr>
          </a:p>
          <a:p>
            <a:pPr marL="76200" marR="0" lvl="0" indent="0" algn="l" rtl="0">
              <a:lnSpc>
                <a:spcPct val="80000"/>
              </a:lnSpc>
              <a:spcBef>
                <a:spcPts val="800"/>
              </a:spcBef>
              <a:spcAft>
                <a:spcPts val="0"/>
              </a:spcAft>
              <a:buClr>
                <a:schemeClr val="hlink"/>
              </a:buClr>
              <a:buSzPts val="2400"/>
              <a:buNone/>
            </a:pPr>
            <a:endParaRPr sz="2400" b="0" i="0" u="none" strike="noStrike" cap="none" dirty="0">
              <a:solidFill>
                <a:schemeClr val="dk1"/>
              </a:solidFill>
              <a:latin typeface="Arial"/>
              <a:ea typeface="Arial"/>
              <a:cs typeface="Arial"/>
              <a:sym typeface="Arial"/>
            </a:endParaRPr>
          </a:p>
          <a:p>
            <a:pPr marL="177800" marR="0" lvl="0" indent="-38100" algn="l" rtl="0">
              <a:lnSpc>
                <a:spcPct val="80000"/>
              </a:lnSpc>
              <a:spcBef>
                <a:spcPts val="800"/>
              </a:spcBef>
              <a:spcAft>
                <a:spcPts val="0"/>
              </a:spcAft>
              <a:buClr>
                <a:schemeClr val="dk1"/>
              </a:buClr>
              <a:buSzPts val="2100"/>
              <a:buFont typeface="Arial"/>
              <a:buNone/>
            </a:pPr>
            <a:endParaRPr sz="2100" b="0" i="0" u="none" strike="noStrike" cap="none" dirty="0">
              <a:solidFill>
                <a:schemeClr val="dk1"/>
              </a:solidFill>
              <a:latin typeface="Arial"/>
              <a:ea typeface="Arial"/>
              <a:cs typeface="Arial"/>
              <a:sym typeface="Arial"/>
            </a:endParaRPr>
          </a:p>
        </p:txBody>
      </p:sp>
      <p:pic>
        <p:nvPicPr>
          <p:cNvPr id="221" name="Google Shape;221;p39" descr="R logo"/>
          <p:cNvPicPr preferRelativeResize="0">
            <a:picLocks noGrp="1"/>
          </p:cNvPicPr>
          <p:nvPr>
            <p:ph type="body" idx="2"/>
          </p:nvPr>
        </p:nvPicPr>
        <p:blipFill rotWithShape="1">
          <a:blip r:embed="rId3">
            <a:alphaModFix/>
          </a:blip>
          <a:srcRect/>
          <a:stretch/>
        </p:blipFill>
        <p:spPr>
          <a:xfrm>
            <a:off x="5996940" y="631031"/>
            <a:ext cx="1905000" cy="1476375"/>
          </a:xfrm>
          <a:prstGeom prst="rect">
            <a:avLst/>
          </a:prstGeom>
          <a:noFill/>
          <a:ln>
            <a:noFill/>
          </a:ln>
        </p:spPr>
      </p:pic>
      <p:pic>
        <p:nvPicPr>
          <p:cNvPr id="222" name="Google Shape;222;p39" descr="RStudio logo"/>
          <p:cNvPicPr preferRelativeResize="0"/>
          <p:nvPr/>
        </p:nvPicPr>
        <p:blipFill rotWithShape="1">
          <a:blip r:embed="rId4">
            <a:alphaModFix/>
          </a:blip>
          <a:srcRect/>
          <a:stretch/>
        </p:blipFill>
        <p:spPr>
          <a:xfrm>
            <a:off x="6214110" y="2822972"/>
            <a:ext cx="1809750" cy="1809750"/>
          </a:xfrm>
          <a:prstGeom prst="rect">
            <a:avLst/>
          </a:prstGeom>
          <a:noFill/>
          <a:ln>
            <a:noFill/>
          </a:ln>
        </p:spPr>
      </p:pic>
      <p:sp>
        <p:nvSpPr>
          <p:cNvPr id="223" name="Google Shape;223;p3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Tree>
    <p:extLst>
      <p:ext uri="{BB962C8B-B14F-4D97-AF65-F5344CB8AC3E}">
        <p14:creationId xmlns:p14="http://schemas.microsoft.com/office/powerpoint/2010/main" val="249998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Setup instructions</a:t>
            </a:r>
            <a:endParaRPr sz="1100"/>
          </a:p>
        </p:txBody>
      </p:sp>
      <p:sp>
        <p:nvSpPr>
          <p:cNvPr id="229" name="Google Shape;229;p40"/>
          <p:cNvSpPr txBox="1">
            <a:spLocks noGrp="1"/>
          </p:cNvSpPr>
          <p:nvPr>
            <p:ph type="body" idx="1"/>
          </p:nvPr>
        </p:nvSpPr>
        <p:spPr>
          <a:xfrm>
            <a:off x="628650" y="1076363"/>
            <a:ext cx="5829300" cy="3690900"/>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 sz="2400" dirty="0">
                <a:hlinkClick r:id="rId3"/>
              </a:rPr>
              <a:t>Install or update R and RStudio now </a:t>
            </a:r>
            <a:r>
              <a:rPr lang="en" sz="2400" dirty="0"/>
              <a:t>if you have not already done so</a:t>
            </a:r>
          </a:p>
          <a:p>
            <a:pPr marL="457200" lvl="0" indent="-381000" algn="l" rtl="0">
              <a:spcBef>
                <a:spcPts val="800"/>
              </a:spcBef>
              <a:spcAft>
                <a:spcPts val="0"/>
              </a:spcAft>
              <a:buSzPts val="2400"/>
              <a:buChar char="•"/>
            </a:pPr>
            <a:endParaRPr lang="en" sz="2400" dirty="0"/>
          </a:p>
          <a:p>
            <a:pPr marL="457200" lvl="0" indent="-381000" algn="l" rtl="0">
              <a:spcBef>
                <a:spcPts val="800"/>
              </a:spcBef>
              <a:spcAft>
                <a:spcPts val="0"/>
              </a:spcAft>
              <a:buSzPts val="2400"/>
              <a:buChar char="•"/>
            </a:pPr>
            <a:r>
              <a:rPr lang="en" sz="2400" dirty="0"/>
              <a:t>Use the defaults that R gives you </a:t>
            </a:r>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US" sz="2400" dirty="0"/>
              <a:t>Let us know if you have any issues with this and I will come around the room to assist you</a:t>
            </a:r>
            <a:endParaRPr sz="2700" dirty="0"/>
          </a:p>
          <a:p>
            <a:pPr marL="177800" marR="0" lvl="0" indent="0" algn="l" rtl="0">
              <a:lnSpc>
                <a:spcPct val="90000"/>
              </a:lnSpc>
              <a:spcBef>
                <a:spcPts val="800"/>
              </a:spcBef>
              <a:spcAft>
                <a:spcPts val="0"/>
              </a:spcAft>
              <a:buNone/>
            </a:pPr>
            <a:endParaRPr dirty="0"/>
          </a:p>
        </p:txBody>
      </p:sp>
      <p:sp>
        <p:nvSpPr>
          <p:cNvPr id="230" name="Google Shape;230;p4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R project</a:t>
            </a:r>
            <a:endParaRPr sz="1100" dirty="0">
              <a:solidFill>
                <a:srgbClr val="7030A0"/>
              </a:solidFill>
              <a:latin typeface="Bahnschrift Light SemiCondensed" panose="020B0502040204020203" pitchFamily="34" charset="0"/>
            </a:endParaRPr>
          </a:p>
        </p:txBody>
      </p:sp>
      <p:sp>
        <p:nvSpPr>
          <p:cNvPr id="259" name="Google Shape;259;p44"/>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 sz="2400" dirty="0"/>
              <a:t>Download the R project zipped folder </a:t>
            </a:r>
            <a:r>
              <a:rPr lang="en" sz="2400" dirty="0">
                <a:solidFill>
                  <a:schemeClr val="tx1"/>
                </a:solidFill>
              </a:rPr>
              <a:t>or fork the repository from Github </a:t>
            </a:r>
            <a:r>
              <a:rPr lang="en" sz="2400" dirty="0">
                <a:solidFill>
                  <a:schemeClr val="tx1"/>
                </a:solidFill>
                <a:hlinkClick r:id="rId3"/>
              </a:rPr>
              <a:t>here</a:t>
            </a:r>
            <a:endParaRPr lang="en" sz="2400" dirty="0">
              <a:solidFill>
                <a:schemeClr val="tx1"/>
              </a:solidFill>
            </a:endParaRPr>
          </a:p>
          <a:p>
            <a:pPr marL="457200" lvl="0" indent="-381000" algn="l" rtl="0">
              <a:lnSpc>
                <a:spcPct val="100000"/>
              </a:lnSpc>
              <a:spcBef>
                <a:spcPts val="800"/>
              </a:spcBef>
              <a:spcAft>
                <a:spcPts val="0"/>
              </a:spcAft>
              <a:buSzPts val="2400"/>
              <a:buChar char="•"/>
            </a:pPr>
            <a:r>
              <a:rPr lang="en-US" sz="2400" dirty="0"/>
              <a:t>Unzip the file into a directory of your choosing</a:t>
            </a:r>
            <a:endParaRPr sz="2400" dirty="0"/>
          </a:p>
          <a:p>
            <a:pPr indent="-381000">
              <a:lnSpc>
                <a:spcPct val="100000"/>
              </a:lnSpc>
              <a:buSzPts val="2400"/>
            </a:pPr>
            <a:r>
              <a:rPr lang="en" sz="2400" dirty="0"/>
              <a:t>Click the </a:t>
            </a:r>
            <a:r>
              <a:rPr lang="en-US" sz="2400" b="1" dirty="0"/>
              <a:t>wda-stud-wkshop-2025.Rproj </a:t>
            </a:r>
            <a:r>
              <a:rPr lang="en" sz="2400" dirty="0"/>
              <a:t>file to open your  </a:t>
            </a:r>
            <a:r>
              <a:rPr lang="en-US" sz="2400" dirty="0"/>
              <a:t>R project directly into </a:t>
            </a:r>
            <a:r>
              <a:rPr lang="en" sz="2400" dirty="0"/>
              <a:t>R</a:t>
            </a:r>
            <a:r>
              <a:rPr lang="en-US" sz="2400" dirty="0"/>
              <a:t>s</a:t>
            </a:r>
            <a:r>
              <a:rPr lang="en" sz="2400" dirty="0"/>
              <a:t>tudio</a:t>
            </a:r>
          </a:p>
          <a:p>
            <a:pPr indent="-381000">
              <a:lnSpc>
                <a:spcPct val="100000"/>
              </a:lnSpc>
              <a:buSzPts val="2400"/>
            </a:pPr>
            <a:r>
              <a:rPr lang="en" sz="2400" dirty="0"/>
              <a:t>R projects provide a working directory where all your project components live</a:t>
            </a:r>
          </a:p>
        </p:txBody>
      </p:sp>
      <p:sp>
        <p:nvSpPr>
          <p:cNvPr id="260" name="Google Shape;260;p4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
        <p:nvSpPr>
          <p:cNvPr id="2" name="Rectangle 1">
            <a:extLst>
              <a:ext uri="{FF2B5EF4-FFF2-40B4-BE49-F238E27FC236}">
                <a16:creationId xmlns:a16="http://schemas.microsoft.com/office/drawing/2014/main" id="{2179CD5C-AAD2-42C6-DD38-183F73662CA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A699C4B9-A132-3BE5-A23C-B4DAF49136F8}"/>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603F5B9A-9B9B-0E5C-3221-5FAFBF6F8A24}"/>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27F9FD98-42BC-02F9-9665-931A911F4D96}"/>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scripts</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FCFC55B5-D868-9A38-5374-72706A01C71F}"/>
              </a:ext>
            </a:extLst>
          </p:cNvPr>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US" sz="2400" dirty="0"/>
              <a:t>There are four options for scripts you can use:</a:t>
            </a:r>
          </a:p>
          <a:p>
            <a:pPr marL="457200" lvl="0" indent="-381000" algn="l" rtl="0">
              <a:lnSpc>
                <a:spcPct val="100000"/>
              </a:lnSpc>
              <a:spcBef>
                <a:spcPts val="800"/>
              </a:spcBef>
              <a:spcAft>
                <a:spcPts val="0"/>
              </a:spcAft>
              <a:buSzPts val="2400"/>
              <a:buChar char="•"/>
            </a:pPr>
            <a:endParaRPr lang="en-US" sz="2400" dirty="0"/>
          </a:p>
          <a:p>
            <a:pPr marL="457200" lvl="0" indent="-381000" algn="l" rtl="0">
              <a:lnSpc>
                <a:spcPct val="100000"/>
              </a:lnSpc>
              <a:spcBef>
                <a:spcPts val="800"/>
              </a:spcBef>
              <a:spcAft>
                <a:spcPts val="0"/>
              </a:spcAft>
              <a:buSzPts val="2400"/>
              <a:buChar char="•"/>
            </a:pPr>
            <a:r>
              <a:rPr lang="en-US" sz="2400" dirty="0"/>
              <a:t>Choose whichever you are more comfortable with:</a:t>
            </a:r>
          </a:p>
          <a:p>
            <a:pPr lvl="1" indent="-381000">
              <a:lnSpc>
                <a:spcPct val="100000"/>
              </a:lnSpc>
              <a:spcBef>
                <a:spcPts val="800"/>
              </a:spcBef>
              <a:buSzPts val="2400"/>
            </a:pPr>
            <a:r>
              <a:rPr lang="en-US" sz="2100" dirty="0" err="1"/>
              <a:t>r_basics.R</a:t>
            </a:r>
            <a:r>
              <a:rPr lang="en-US" sz="2100" dirty="0"/>
              <a:t> – Regular R script with </a:t>
            </a:r>
            <a:r>
              <a:rPr lang="en-US" sz="2100" b="1" dirty="0"/>
              <a:t>all</a:t>
            </a:r>
            <a:r>
              <a:rPr lang="en-US" sz="2100" dirty="0"/>
              <a:t> my comments</a:t>
            </a:r>
          </a:p>
          <a:p>
            <a:pPr lvl="1" indent="-381000">
              <a:lnSpc>
                <a:spcPct val="100000"/>
              </a:lnSpc>
              <a:spcBef>
                <a:spcPts val="800"/>
              </a:spcBef>
              <a:buSzPts val="2400"/>
            </a:pPr>
            <a:r>
              <a:rPr lang="en-US" sz="2100" dirty="0" err="1"/>
              <a:t>r_basics_no_com.R</a:t>
            </a:r>
            <a:r>
              <a:rPr lang="en-US" sz="2100" dirty="0"/>
              <a:t> – Regular R script with </a:t>
            </a:r>
            <a:r>
              <a:rPr lang="en-US" sz="2100" b="1" dirty="0"/>
              <a:t>no</a:t>
            </a:r>
            <a:r>
              <a:rPr lang="en-US" sz="2100" dirty="0"/>
              <a:t> comments</a:t>
            </a:r>
          </a:p>
          <a:p>
            <a:pPr lvl="1" indent="-381000">
              <a:lnSpc>
                <a:spcPct val="100000"/>
              </a:lnSpc>
              <a:spcBef>
                <a:spcPts val="800"/>
              </a:spcBef>
              <a:buSzPts val="2400"/>
            </a:pPr>
            <a:r>
              <a:rPr lang="en-US" sz="2100" dirty="0" err="1"/>
              <a:t>r_basics.Rmd</a:t>
            </a:r>
            <a:r>
              <a:rPr lang="en-US" sz="2100" dirty="0"/>
              <a:t> – R markdown file with </a:t>
            </a:r>
            <a:r>
              <a:rPr lang="en-US" sz="2100" b="1" dirty="0"/>
              <a:t>all</a:t>
            </a:r>
            <a:r>
              <a:rPr lang="en-US" sz="2100" dirty="0"/>
              <a:t> my comments</a:t>
            </a:r>
          </a:p>
          <a:p>
            <a:pPr lvl="1" indent="-381000">
              <a:lnSpc>
                <a:spcPct val="100000"/>
              </a:lnSpc>
              <a:spcBef>
                <a:spcPts val="800"/>
              </a:spcBef>
              <a:buSzPts val="2400"/>
            </a:pPr>
            <a:r>
              <a:rPr lang="en-US" sz="2100" dirty="0" err="1"/>
              <a:t>r_basics_no_com.Rmd</a:t>
            </a:r>
            <a:r>
              <a:rPr lang="en-US" sz="2100" dirty="0"/>
              <a:t> - R markdown file with </a:t>
            </a:r>
            <a:r>
              <a:rPr lang="en-US" sz="2100" b="1" dirty="0"/>
              <a:t>no</a:t>
            </a:r>
            <a:r>
              <a:rPr lang="en-US" sz="2100" dirty="0"/>
              <a:t> comments</a:t>
            </a:r>
          </a:p>
          <a:p>
            <a:pPr lvl="1" indent="-381000">
              <a:lnSpc>
                <a:spcPct val="100000"/>
              </a:lnSpc>
              <a:spcBef>
                <a:spcPts val="800"/>
              </a:spcBef>
              <a:buSzPts val="2400"/>
            </a:pPr>
            <a:endParaRPr lang="en-US" sz="2100" dirty="0"/>
          </a:p>
        </p:txBody>
      </p:sp>
      <p:sp>
        <p:nvSpPr>
          <p:cNvPr id="260" name="Google Shape;260;p44">
            <a:extLst>
              <a:ext uri="{FF2B5EF4-FFF2-40B4-BE49-F238E27FC236}">
                <a16:creationId xmlns:a16="http://schemas.microsoft.com/office/drawing/2014/main" id="{C05A431E-DD90-4C50-14A0-68C5D1C4656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
        <p:nvSpPr>
          <p:cNvPr id="2" name="Rectangle 1">
            <a:extLst>
              <a:ext uri="{FF2B5EF4-FFF2-40B4-BE49-F238E27FC236}">
                <a16:creationId xmlns:a16="http://schemas.microsoft.com/office/drawing/2014/main" id="{C3D52FC4-9F34-AA60-0C87-1ADF68E9FE5F}"/>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E791169-591B-0E83-12C9-C47FA0D26393}"/>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4287030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628650" y="452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cs typeface="Vani" panose="020B0502040204020203" pitchFamily="18" charset="0"/>
                <a:sym typeface="Arial"/>
              </a:rPr>
              <a:t>RStudio </a:t>
            </a:r>
            <a:r>
              <a:rPr lang="en" dirty="0">
                <a:solidFill>
                  <a:srgbClr val="7030A0"/>
                </a:solidFill>
                <a:latin typeface="Bahnschrift Light SemiCondensed" panose="020B0502040204020203" pitchFamily="34" charset="0"/>
                <a:cs typeface="Vani" panose="020B0502040204020203" pitchFamily="18" charset="0"/>
              </a:rPr>
              <a:t>i</a:t>
            </a:r>
            <a:r>
              <a:rPr lang="en" sz="3300" b="0" i="0" u="none" strike="noStrike" cap="none" dirty="0">
                <a:solidFill>
                  <a:srgbClr val="7030A0"/>
                </a:solidFill>
                <a:latin typeface="Bahnschrift Light SemiCondensed" panose="020B0502040204020203" pitchFamily="34" charset="0"/>
                <a:cs typeface="Vani" panose="020B0502040204020203" pitchFamily="18" charset="0"/>
                <a:sym typeface="Arial"/>
              </a:rPr>
              <a:t>nterface</a:t>
            </a:r>
            <a:endParaRPr sz="3300" b="0" i="0" u="none" strike="noStrike" cap="none" dirty="0">
              <a:solidFill>
                <a:srgbClr val="7030A0"/>
              </a:solidFill>
              <a:latin typeface="Bahnschrift Light SemiCondensed" panose="020B0502040204020203" pitchFamily="34" charset="0"/>
              <a:cs typeface="Vani" panose="020B0502040204020203" pitchFamily="18" charset="0"/>
              <a:sym typeface="Arial"/>
            </a:endParaRPr>
          </a:p>
        </p:txBody>
      </p:sp>
      <p:pic>
        <p:nvPicPr>
          <p:cNvPr id="273" name="Google Shape;273;p46" descr="Panes of the RStudio interface: script, environment, console, and files" title="RStudio interface"/>
          <p:cNvPicPr preferRelativeResize="0"/>
          <p:nvPr/>
        </p:nvPicPr>
        <p:blipFill rotWithShape="1">
          <a:blip r:embed="rId3">
            <a:alphaModFix/>
          </a:blip>
          <a:srcRect t="7357" r="49814" b="27068"/>
          <a:stretch/>
        </p:blipFill>
        <p:spPr>
          <a:xfrm>
            <a:off x="710300" y="968050"/>
            <a:ext cx="7446848" cy="3918849"/>
          </a:xfrm>
          <a:prstGeom prst="rect">
            <a:avLst/>
          </a:prstGeom>
          <a:noFill/>
          <a:ln>
            <a:noFill/>
          </a:ln>
        </p:spPr>
      </p:pic>
      <p:sp>
        <p:nvSpPr>
          <p:cNvPr id="274" name="Google Shape;274;p46"/>
          <p:cNvSpPr txBox="1"/>
          <p:nvPr/>
        </p:nvSpPr>
        <p:spPr>
          <a:xfrm>
            <a:off x="1940200" y="1624575"/>
            <a:ext cx="14019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Script</a:t>
            </a:r>
            <a:endParaRPr sz="2400" b="1"/>
          </a:p>
        </p:txBody>
      </p:sp>
      <p:sp>
        <p:nvSpPr>
          <p:cNvPr id="275" name="Google Shape;275;p46"/>
          <p:cNvSpPr txBox="1"/>
          <p:nvPr/>
        </p:nvSpPr>
        <p:spPr>
          <a:xfrm>
            <a:off x="1938650" y="3652175"/>
            <a:ext cx="14019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Console</a:t>
            </a:r>
            <a:endParaRPr sz="2400" b="1"/>
          </a:p>
        </p:txBody>
      </p:sp>
      <p:sp>
        <p:nvSpPr>
          <p:cNvPr id="276" name="Google Shape;276;p46"/>
          <p:cNvSpPr txBox="1"/>
          <p:nvPr/>
        </p:nvSpPr>
        <p:spPr>
          <a:xfrm>
            <a:off x="5265175" y="1624575"/>
            <a:ext cx="20616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Environment</a:t>
            </a:r>
            <a:endParaRPr sz="2400" b="1"/>
          </a:p>
        </p:txBody>
      </p:sp>
      <p:sp>
        <p:nvSpPr>
          <p:cNvPr id="277" name="Google Shape;277;p46"/>
          <p:cNvSpPr txBox="1"/>
          <p:nvPr/>
        </p:nvSpPr>
        <p:spPr>
          <a:xfrm>
            <a:off x="5703775" y="3652175"/>
            <a:ext cx="1221600" cy="62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Files</a:t>
            </a:r>
            <a:endParaRPr sz="2400" b="1"/>
          </a:p>
        </p:txBody>
      </p:sp>
      <p:sp>
        <p:nvSpPr>
          <p:cNvPr id="278" name="Google Shape;278;p4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7" descr="Write code in the script, it runs in the console" title="Script and console panes"/>
          <p:cNvPicPr preferRelativeResize="0"/>
          <p:nvPr/>
        </p:nvPicPr>
        <p:blipFill rotWithShape="1">
          <a:blip r:embed="rId3">
            <a:alphaModFix/>
          </a:blip>
          <a:srcRect t="7357" r="74069" b="27068"/>
          <a:stretch/>
        </p:blipFill>
        <p:spPr>
          <a:xfrm>
            <a:off x="4648350" y="483525"/>
            <a:ext cx="3847776" cy="3918849"/>
          </a:xfrm>
          <a:prstGeom prst="rect">
            <a:avLst/>
          </a:prstGeom>
          <a:noFill/>
          <a:ln>
            <a:noFill/>
          </a:ln>
        </p:spPr>
      </p:pic>
      <p:sp>
        <p:nvSpPr>
          <p:cNvPr id="284" name="Google Shape;284;p4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Script vs Console</a:t>
            </a:r>
            <a:endParaRPr sz="3300" b="0" i="0" u="none" strike="noStrike" cap="none" dirty="0">
              <a:solidFill>
                <a:srgbClr val="7030A0"/>
              </a:solidFill>
              <a:latin typeface="Bahnschrift Light SemiCondensed" panose="020B0502040204020203" pitchFamily="34" charset="0"/>
              <a:sym typeface="Arial"/>
            </a:endParaRPr>
          </a:p>
        </p:txBody>
      </p:sp>
      <p:sp>
        <p:nvSpPr>
          <p:cNvPr id="285" name="Google Shape;285;p47"/>
          <p:cNvSpPr txBox="1">
            <a:spLocks noGrp="1"/>
          </p:cNvSpPr>
          <p:nvPr>
            <p:ph type="body" idx="1"/>
          </p:nvPr>
        </p:nvSpPr>
        <p:spPr>
          <a:xfrm>
            <a:off x="554650" y="1344650"/>
            <a:ext cx="3960300" cy="34743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Both</a:t>
            </a:r>
            <a:r>
              <a:rPr lang="en" sz="2400" b="0" i="0" u="none" strike="noStrike" cap="none" dirty="0">
                <a:solidFill>
                  <a:schemeClr val="dk1"/>
                </a:solidFill>
                <a:latin typeface="Arial"/>
                <a:ea typeface="Arial"/>
                <a:cs typeface="Arial"/>
                <a:sym typeface="Arial"/>
              </a:rPr>
              <a:t> accept commands</a:t>
            </a:r>
            <a:endParaRPr sz="2400" b="0" i="0" u="none" strike="noStrike" cap="none" dirty="0">
              <a:solidFill>
                <a:schemeClr val="dk1"/>
              </a:solidFill>
              <a:latin typeface="Arial"/>
              <a:ea typeface="Arial"/>
              <a:cs typeface="Arial"/>
              <a:sym typeface="Arial"/>
            </a:endParaRPr>
          </a:p>
          <a:p>
            <a:pPr marL="457200" marR="0" lvl="0" indent="0" algn="l" rtl="0">
              <a:lnSpc>
                <a:spcPct val="90000"/>
              </a:lnSpc>
              <a:spcBef>
                <a:spcPts val="0"/>
              </a:spcBef>
              <a:spcAft>
                <a:spcPts val="0"/>
              </a:spcAft>
              <a:buNone/>
            </a:pPr>
            <a:endParaRPr sz="2400" dirty="0"/>
          </a:p>
          <a:p>
            <a:pPr marL="457200" marR="0" lvl="0" indent="-381000" algn="l" rtl="0">
              <a:lnSpc>
                <a:spcPct val="90000"/>
              </a:lnSpc>
              <a:spcBef>
                <a:spcPts val="80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Console</a:t>
            </a:r>
            <a:r>
              <a:rPr lang="en" sz="2400" b="0" i="0" u="none" strike="noStrike" cap="none" dirty="0">
                <a:solidFill>
                  <a:schemeClr val="dk1"/>
                </a:solidFill>
                <a:latin typeface="Arial"/>
                <a:ea typeface="Arial"/>
                <a:cs typeface="Arial"/>
                <a:sym typeface="Arial"/>
              </a:rPr>
              <a:t>: runs the commands</a:t>
            </a:r>
            <a:endParaRPr sz="2400" b="0" i="0" u="none" strike="noStrike" cap="none" dirty="0">
              <a:solidFill>
                <a:schemeClr val="dk1"/>
              </a:solidFill>
              <a:latin typeface="Arial"/>
              <a:ea typeface="Arial"/>
              <a:cs typeface="Arial"/>
              <a:sym typeface="Arial"/>
            </a:endParaRPr>
          </a:p>
          <a:p>
            <a:pPr marL="914400" marR="0" lvl="1" indent="-381000" algn="l" rtl="0">
              <a:lnSpc>
                <a:spcPct val="90000"/>
              </a:lnSpc>
              <a:spcBef>
                <a:spcPts val="0"/>
              </a:spcBef>
              <a:spcAft>
                <a:spcPts val="0"/>
              </a:spcAft>
              <a:buSzPts val="2400"/>
              <a:buChar char="•"/>
            </a:pPr>
            <a:r>
              <a:rPr lang="en" sz="2400" dirty="0"/>
              <a:t>Enter to run</a:t>
            </a:r>
            <a:endParaRPr sz="2400" dirty="0"/>
          </a:p>
          <a:p>
            <a:pPr marL="457200" marR="0" lvl="0" indent="0" algn="l" rtl="0">
              <a:lnSpc>
                <a:spcPct val="90000"/>
              </a:lnSpc>
              <a:spcBef>
                <a:spcPts val="800"/>
              </a:spcBef>
              <a:spcAft>
                <a:spcPts val="0"/>
              </a:spcAft>
              <a:buNone/>
            </a:pPr>
            <a:endParaRPr sz="2400" dirty="0"/>
          </a:p>
          <a:p>
            <a:pPr marL="457200" marR="0" lvl="0" indent="-381000" algn="l" rtl="0">
              <a:lnSpc>
                <a:spcPct val="90000"/>
              </a:lnSpc>
              <a:spcBef>
                <a:spcPts val="800"/>
              </a:spcBef>
              <a:spcAft>
                <a:spcPts val="0"/>
              </a:spcAft>
              <a:buClr>
                <a:schemeClr val="dk1"/>
              </a:buClr>
              <a:buSzPts val="2400"/>
              <a:buFont typeface="Arial"/>
              <a:buChar char="•"/>
            </a:pPr>
            <a:r>
              <a:rPr lang="en" sz="2400" b="1" i="0" u="none" strike="noStrike" cap="none" dirty="0">
                <a:solidFill>
                  <a:schemeClr val="dk1"/>
                </a:solidFill>
                <a:latin typeface="Arial"/>
                <a:ea typeface="Arial"/>
                <a:cs typeface="Arial"/>
                <a:sym typeface="Arial"/>
              </a:rPr>
              <a:t>Script</a:t>
            </a:r>
            <a:r>
              <a:rPr lang="en" sz="2400" b="0" i="0" u="none" strike="noStrike" cap="none" dirty="0">
                <a:solidFill>
                  <a:schemeClr val="dk1"/>
                </a:solidFill>
                <a:latin typeface="Arial"/>
                <a:ea typeface="Arial"/>
                <a:cs typeface="Arial"/>
                <a:sym typeface="Arial"/>
              </a:rPr>
              <a:t>: </a:t>
            </a:r>
            <a:r>
              <a:rPr lang="en" sz="2400" dirty="0"/>
              <a:t>saves your code</a:t>
            </a:r>
            <a:endParaRPr sz="2400" dirty="0"/>
          </a:p>
          <a:p>
            <a:pPr marL="914400" marR="0" lvl="1" indent="-381000" algn="l" rtl="0">
              <a:lnSpc>
                <a:spcPct val="90000"/>
              </a:lnSpc>
              <a:spcBef>
                <a:spcPts val="0"/>
              </a:spcBef>
              <a:spcAft>
                <a:spcPts val="0"/>
              </a:spcAft>
              <a:buSzPts val="2400"/>
              <a:buChar char="•"/>
            </a:pPr>
            <a:r>
              <a:rPr lang="en" sz="2400" b="0" i="0" u="none" strike="noStrike" cap="none" dirty="0">
                <a:solidFill>
                  <a:schemeClr val="dk1"/>
                </a:solidFill>
                <a:latin typeface="Arial"/>
                <a:ea typeface="Arial"/>
                <a:cs typeface="Arial"/>
                <a:sym typeface="Arial"/>
              </a:rPr>
              <a:t>Ctrl/Cmd+enter </a:t>
            </a:r>
            <a:r>
              <a:rPr lang="en" sz="2400" dirty="0"/>
              <a:t>to run</a:t>
            </a:r>
            <a:endParaRPr sz="2400" dirty="0"/>
          </a:p>
          <a:p>
            <a:pPr marL="520700" marR="0" lvl="1" indent="-63500" algn="l" rtl="0">
              <a:lnSpc>
                <a:spcPct val="90000"/>
              </a:lnSpc>
              <a:spcBef>
                <a:spcPts val="40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286" name="Google Shape;286;p47"/>
          <p:cNvSpPr txBox="1"/>
          <p:nvPr/>
        </p:nvSpPr>
        <p:spPr>
          <a:xfrm>
            <a:off x="5832975" y="1137550"/>
            <a:ext cx="1661700" cy="66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WRITE</a:t>
            </a:r>
            <a:endParaRPr sz="3600" b="1"/>
          </a:p>
        </p:txBody>
      </p:sp>
      <p:sp>
        <p:nvSpPr>
          <p:cNvPr id="287" name="Google Shape;287;p47"/>
          <p:cNvSpPr txBox="1"/>
          <p:nvPr/>
        </p:nvSpPr>
        <p:spPr>
          <a:xfrm>
            <a:off x="6071250" y="3306100"/>
            <a:ext cx="1219800" cy="66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RUN</a:t>
            </a:r>
            <a:endParaRPr sz="3600" b="1"/>
          </a:p>
        </p:txBody>
      </p:sp>
      <p:cxnSp>
        <p:nvCxnSpPr>
          <p:cNvPr id="288" name="Google Shape;288;p47"/>
          <p:cNvCxnSpPr>
            <a:stCxn id="286" idx="2"/>
            <a:endCxn id="287" idx="0"/>
          </p:cNvCxnSpPr>
          <p:nvPr/>
        </p:nvCxnSpPr>
        <p:spPr>
          <a:xfrm>
            <a:off x="6663825" y="1798150"/>
            <a:ext cx="17400" cy="1508100"/>
          </a:xfrm>
          <a:prstGeom prst="straightConnector1">
            <a:avLst/>
          </a:prstGeom>
          <a:noFill/>
          <a:ln w="38100" cap="flat" cmpd="sng">
            <a:solidFill>
              <a:schemeClr val="accent2"/>
            </a:solidFill>
            <a:prstDash val="solid"/>
            <a:round/>
            <a:headEnd type="none" w="med" len="med"/>
            <a:tailEnd type="triangle" w="med" len="med"/>
          </a:ln>
        </p:spPr>
      </p:cxnSp>
      <p:sp>
        <p:nvSpPr>
          <p:cNvPr id="289" name="Google Shape;289;p47"/>
          <p:cNvSpPr txBox="1"/>
          <p:nvPr/>
        </p:nvSpPr>
        <p:spPr>
          <a:xfrm>
            <a:off x="6757425" y="2261175"/>
            <a:ext cx="1289400" cy="491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Ctrl-Enter</a:t>
            </a:r>
            <a:endParaRPr sz="1800" b="1"/>
          </a:p>
        </p:txBody>
      </p:sp>
      <p:sp>
        <p:nvSpPr>
          <p:cNvPr id="290" name="Google Shape;290;p4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520700" y="-54150"/>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Read in the dataset</a:t>
            </a:r>
            <a:endParaRPr dirty="0">
              <a:solidFill>
                <a:srgbClr val="7030A0"/>
              </a:solidFill>
              <a:latin typeface="Bahnschrift Light SemiCondensed" panose="020B0502040204020203" pitchFamily="34" charset="0"/>
            </a:endParaRPr>
          </a:p>
        </p:txBody>
      </p:sp>
      <p:sp>
        <p:nvSpPr>
          <p:cNvPr id="317" name="Google Shape;317;p51"/>
          <p:cNvSpPr txBox="1">
            <a:spLocks noGrp="1"/>
          </p:cNvSpPr>
          <p:nvPr>
            <p:ph type="body" idx="1"/>
          </p:nvPr>
        </p:nvSpPr>
        <p:spPr>
          <a:xfrm>
            <a:off x="386116" y="940050"/>
            <a:ext cx="848379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the </a:t>
            </a:r>
            <a:r>
              <a:rPr lang="en-US" sz="2400" b="1" dirty="0" err="1"/>
              <a:t>read.delim</a:t>
            </a:r>
            <a:r>
              <a:rPr lang="en-US" sz="2400" b="1" dirty="0"/>
              <a:t> </a:t>
            </a:r>
            <a:r>
              <a:rPr lang="en" sz="2400" dirty="0"/>
              <a:t>function </a:t>
            </a:r>
          </a:p>
          <a:p>
            <a:pPr marL="457200" lvl="0" indent="-381000" algn="l" rtl="0">
              <a:spcBef>
                <a:spcPts val="800"/>
              </a:spcBef>
              <a:spcAft>
                <a:spcPts val="0"/>
              </a:spcAft>
              <a:buSzPts val="2400"/>
              <a:buChar char="●"/>
            </a:pPr>
            <a:endParaRPr sz="2400" dirty="0"/>
          </a:p>
          <a:p>
            <a:pPr marL="457200" lvl="0" indent="-381000" algn="l" rtl="0">
              <a:spcBef>
                <a:spcPts val="800"/>
              </a:spcBef>
              <a:spcAft>
                <a:spcPts val="0"/>
              </a:spcAft>
              <a:buSzPts val="2400"/>
              <a:buChar char="●"/>
            </a:pPr>
            <a:r>
              <a:rPr lang="en" sz="2400" dirty="0"/>
              <a:t>A </a:t>
            </a:r>
            <a:r>
              <a:rPr lang="en" sz="2400" b="1" dirty="0"/>
              <a:t>function </a:t>
            </a:r>
            <a:r>
              <a:rPr lang="en" sz="2400" dirty="0"/>
              <a:t>is a command in R. Always followed by ( )</a:t>
            </a:r>
            <a:endParaRPr sz="2400" dirty="0"/>
          </a:p>
          <a:p>
            <a:pPr marL="457200" lvl="0" indent="0" algn="l" rtl="0">
              <a:spcBef>
                <a:spcPts val="800"/>
              </a:spcBef>
              <a:spcAft>
                <a:spcPts val="0"/>
              </a:spcAft>
              <a:buNone/>
            </a:pPr>
            <a:endParaRPr sz="2400" dirty="0"/>
          </a:p>
          <a:p>
            <a:pPr lvl="0" indent="-381000">
              <a:buSzPts val="2400"/>
              <a:buChar char="●"/>
            </a:pPr>
            <a:endParaRPr lang="en" sz="2400" dirty="0">
              <a:solidFill>
                <a:schemeClr val="accent6">
                  <a:lumMod val="75000"/>
                </a:schemeClr>
              </a:solidFill>
            </a:endParaRPr>
          </a:p>
          <a:p>
            <a:pPr lvl="0" indent="-381000">
              <a:buSzPts val="2400"/>
              <a:buChar char="●"/>
            </a:pPr>
            <a:endParaRPr lang="en" sz="2400" dirty="0">
              <a:solidFill>
                <a:schemeClr val="accent6">
                  <a:lumMod val="75000"/>
                </a:schemeClr>
              </a:solidFill>
            </a:endParaRPr>
          </a:p>
          <a:p>
            <a:pPr marL="457200" lvl="0" indent="-381000" algn="l" rtl="0">
              <a:spcBef>
                <a:spcPts val="800"/>
              </a:spcBef>
              <a:spcAft>
                <a:spcPts val="0"/>
              </a:spcAft>
              <a:buSzPts val="2400"/>
              <a:buChar char="●"/>
            </a:pPr>
            <a:r>
              <a:rPr lang="en" sz="2400" dirty="0">
                <a:solidFill>
                  <a:schemeClr val="tx1"/>
                </a:solidFill>
              </a:rPr>
              <a:t>Why don’t we use read.csv?</a:t>
            </a:r>
            <a:endParaRPr sz="2400" dirty="0">
              <a:solidFill>
                <a:schemeClr val="tx1"/>
              </a:solidFill>
            </a:endParaRPr>
          </a:p>
          <a:p>
            <a:pPr marL="0" lvl="0" indent="0" algn="l" rtl="0">
              <a:spcBef>
                <a:spcPts val="800"/>
              </a:spcBef>
              <a:spcAft>
                <a:spcPts val="0"/>
              </a:spcAft>
              <a:buNone/>
            </a:pPr>
            <a:endParaRPr sz="2400" dirty="0"/>
          </a:p>
        </p:txBody>
      </p:sp>
      <p:sp>
        <p:nvSpPr>
          <p:cNvPr id="318" name="Google Shape;318;p5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dirty="0"/>
          </a:p>
        </p:txBody>
      </p:sp>
      <p:sp>
        <p:nvSpPr>
          <p:cNvPr id="2" name="Rectangle 8">
            <a:extLst>
              <a:ext uri="{FF2B5EF4-FFF2-40B4-BE49-F238E27FC236}">
                <a16:creationId xmlns:a16="http://schemas.microsoft.com/office/drawing/2014/main" id="{F9DFF02F-FA82-2B07-7FC7-D5C85C49A0B9}"/>
              </a:ext>
            </a:extLst>
          </p:cNvPr>
          <p:cNvSpPr>
            <a:spLocks noChangeArrowheads="1"/>
          </p:cNvSpPr>
          <p:nvPr/>
        </p:nvSpPr>
        <p:spPr bwMode="auto">
          <a:xfrm>
            <a:off x="1010631" y="2619974"/>
            <a:ext cx="6476019"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err="1">
                <a:solidFill>
                  <a:srgbClr val="303030"/>
                </a:solidFill>
                <a:latin typeface="Menlo"/>
              </a:rPr>
              <a:t>read.delim</a:t>
            </a:r>
            <a:r>
              <a:rPr lang="en-US" altLang="en-US" sz="1800" dirty="0">
                <a:solidFill>
                  <a:srgbClr val="303030"/>
                </a:solidFill>
                <a:latin typeface="Menlo"/>
              </a:rPr>
              <a:t>(</a:t>
            </a:r>
            <a:r>
              <a:rPr lang="en-US" altLang="en-US" sz="1800" dirty="0">
                <a:solidFill>
                  <a:srgbClr val="DD1144"/>
                </a:solidFill>
                <a:latin typeface="Menlo"/>
              </a:rPr>
              <a:t>"</a:t>
            </a:r>
            <a:r>
              <a:rPr lang="en-US" altLang="en-US" sz="1800" dirty="0" err="1">
                <a:solidFill>
                  <a:srgbClr val="DD1144"/>
                </a:solidFill>
                <a:latin typeface="Menlo"/>
              </a:rPr>
              <a:t>data_raw</a:t>
            </a:r>
            <a:r>
              <a:rPr lang="en-US" altLang="en-US" sz="1800" dirty="0">
                <a:solidFill>
                  <a:srgbClr val="DD1144"/>
                </a:solidFill>
                <a:latin typeface="Menlo"/>
              </a:rPr>
              <a:t>/</a:t>
            </a:r>
            <a:r>
              <a:rPr lang="en-US" altLang="en-US" sz="1800" dirty="0" err="1">
                <a:solidFill>
                  <a:srgbClr val="DD1144"/>
                </a:solidFill>
                <a:latin typeface="Menlo"/>
              </a:rPr>
              <a:t>dicamptodon_tenebrosus_gbif</a:t>
            </a:r>
            <a:r>
              <a:rPr lang="en-US" altLang="en-US" sz="1800" dirty="0">
                <a:solidFill>
                  <a:srgbClr val="DD1144"/>
                </a:solidFill>
                <a:latin typeface="Menlo"/>
              </a:rPr>
              <a:t>/dicamptodon_tenebrosus_gbif.csv"</a:t>
            </a:r>
            <a:r>
              <a:rPr lang="en-US" altLang="en-US" sz="1800" dirty="0">
                <a:solidFill>
                  <a:srgbClr val="303030"/>
                </a:solidFill>
                <a:latin typeface="Menlo"/>
              </a:rPr>
              <a:t>,</a:t>
            </a:r>
            <a:r>
              <a:rPr lang="en-US" altLang="en-US" sz="1800" dirty="0" err="1">
                <a:solidFill>
                  <a:srgbClr val="303030"/>
                </a:solidFill>
                <a:latin typeface="Menlo"/>
              </a:rPr>
              <a:t>sep</a:t>
            </a:r>
            <a:r>
              <a:rPr lang="en-US" altLang="en-US" sz="1800" dirty="0">
                <a:solidFill>
                  <a:srgbClr val="303030"/>
                </a:solidFill>
                <a:latin typeface="Menlo"/>
              </a:rPr>
              <a:t> = </a:t>
            </a:r>
            <a:r>
              <a:rPr lang="en-US" altLang="en-US" sz="1800" dirty="0">
                <a:solidFill>
                  <a:srgbClr val="DD1144"/>
                </a:solidFill>
                <a:latin typeface="Menlo"/>
              </a:rPr>
              <a:t>"\t"</a:t>
            </a:r>
            <a:r>
              <a:rPr lang="en-US" altLang="en-US" sz="1800" dirty="0">
                <a:solidFill>
                  <a:srgbClr val="303030"/>
                </a:solidFill>
                <a:latin typeface="Menlo"/>
              </a:rPr>
              <a:t>, </a:t>
            </a:r>
            <a:r>
              <a:rPr lang="en-US" altLang="en-US" sz="1800" dirty="0" err="1">
                <a:solidFill>
                  <a:srgbClr val="303030"/>
                </a:solidFill>
                <a:latin typeface="Menlo"/>
              </a:rPr>
              <a:t>stringsAsFactors</a:t>
            </a:r>
            <a:r>
              <a:rPr lang="en-US" altLang="en-US" sz="1800" dirty="0">
                <a:solidFill>
                  <a:srgbClr val="303030"/>
                </a:solidFill>
                <a:latin typeface="Menlo"/>
              </a:rPr>
              <a:t> = </a:t>
            </a:r>
            <a:r>
              <a:rPr lang="en-US" altLang="en-US" sz="1800" dirty="0">
                <a:solidFill>
                  <a:srgbClr val="990073"/>
                </a:solidFill>
                <a:latin typeface="Menlo"/>
              </a:rPr>
              <a:t>T</a:t>
            </a:r>
            <a:r>
              <a:rPr lang="en-US" altLang="en-US" sz="1800" dirty="0">
                <a:solidFill>
                  <a:srgbClr val="303030"/>
                </a:solidFill>
                <a:latin typeface="Menlo"/>
              </a:rPr>
              <a:t>)</a:t>
            </a:r>
            <a:endParaRPr lang="en-US" altLang="en-US" sz="4000" dirty="0">
              <a:solidFill>
                <a:schemeClr val="tx1"/>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97DE0CF7-EA0C-104A-D2AC-47F77462F7E2}"/>
            </a:ext>
          </a:extLst>
        </p:cNvPr>
        <p:cNvGrpSpPr/>
        <p:nvPr/>
      </p:nvGrpSpPr>
      <p:grpSpPr>
        <a:xfrm>
          <a:off x="0" y="0"/>
          <a:ext cx="0" cy="0"/>
          <a:chOff x="0" y="0"/>
          <a:chExt cx="0" cy="0"/>
        </a:xfrm>
      </p:grpSpPr>
      <p:sp>
        <p:nvSpPr>
          <p:cNvPr id="318" name="Google Shape;318;p51">
            <a:extLst>
              <a:ext uri="{FF2B5EF4-FFF2-40B4-BE49-F238E27FC236}">
                <a16:creationId xmlns:a16="http://schemas.microsoft.com/office/drawing/2014/main" id="{1C0C738F-5487-A106-D04B-E9093CBB7F8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dirty="0"/>
          </a:p>
        </p:txBody>
      </p:sp>
      <p:pic>
        <p:nvPicPr>
          <p:cNvPr id="3" name="Picture 2">
            <a:extLst>
              <a:ext uri="{FF2B5EF4-FFF2-40B4-BE49-F238E27FC236}">
                <a16:creationId xmlns:a16="http://schemas.microsoft.com/office/drawing/2014/main" id="{A2E995BD-D8AA-747D-5652-5E1E79BA4D02}"/>
              </a:ext>
            </a:extLst>
          </p:cNvPr>
          <p:cNvPicPr>
            <a:picLocks noChangeAspect="1"/>
          </p:cNvPicPr>
          <p:nvPr/>
        </p:nvPicPr>
        <p:blipFill>
          <a:blip r:embed="rId3"/>
          <a:stretch>
            <a:fillRect/>
          </a:stretch>
        </p:blipFill>
        <p:spPr>
          <a:xfrm>
            <a:off x="896342" y="1135073"/>
            <a:ext cx="6690025" cy="3827206"/>
          </a:xfrm>
          <a:prstGeom prst="rect">
            <a:avLst/>
          </a:prstGeom>
        </p:spPr>
      </p:pic>
      <p:sp>
        <p:nvSpPr>
          <p:cNvPr id="6" name="Title 5">
            <a:extLst>
              <a:ext uri="{FF2B5EF4-FFF2-40B4-BE49-F238E27FC236}">
                <a16:creationId xmlns:a16="http://schemas.microsoft.com/office/drawing/2014/main" id="{C5455CA2-4177-617C-D7A7-9868969B894E}"/>
              </a:ext>
            </a:extLst>
          </p:cNvPr>
          <p:cNvSpPr>
            <a:spLocks noGrp="1"/>
          </p:cNvSpPr>
          <p:nvPr>
            <p:ph type="title"/>
          </p:nvPr>
        </p:nvSpPr>
        <p:spPr/>
        <p:txBody>
          <a:bodyPr/>
          <a:lstStyle/>
          <a:p>
            <a:r>
              <a:rPr lang="en-US" dirty="0">
                <a:solidFill>
                  <a:srgbClr val="7030A0"/>
                </a:solidFill>
                <a:latin typeface="Bahnschrift Light SemiCondensed" panose="020B0502040204020203" pitchFamily="34" charset="0"/>
              </a:rPr>
              <a:t>Tab Separated Values (TSV)</a:t>
            </a:r>
          </a:p>
        </p:txBody>
      </p:sp>
      <p:sp>
        <p:nvSpPr>
          <p:cNvPr id="2" name="Rectangle 1">
            <a:extLst>
              <a:ext uri="{FF2B5EF4-FFF2-40B4-BE49-F238E27FC236}">
                <a16:creationId xmlns:a16="http://schemas.microsoft.com/office/drawing/2014/main" id="{E61F5ADB-7E4A-D22A-BDDB-398B308D5B02}"/>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6E1C4112-11F6-9695-6356-2B8A8EE0DCF7}"/>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06673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9694" y="5731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Ecologist who enjoys stats (sometimes)!</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83060" y="664615"/>
            <a:ext cx="5436233"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algn="l" fontAlgn="base">
              <a:spcAft>
                <a:spcPts val="800"/>
              </a:spcAft>
            </a:pPr>
            <a:r>
              <a:rPr lang="en-US" sz="1600" b="0" i="0" dirty="0">
                <a:solidFill>
                  <a:srgbClr val="000000"/>
                </a:solidFill>
                <a:effectLst/>
                <a:highlight>
                  <a:srgbClr val="FFFFFF"/>
                </a:highlight>
                <a:latin typeface="+mj-lt"/>
              </a:rPr>
              <a:t>Dual B.S. in Wildlife Conservation and Biological Sciences from Virginia Tech </a:t>
            </a:r>
          </a:p>
          <a:p>
            <a:pPr algn="l" fontAlgn="base">
              <a:spcAft>
                <a:spcPts val="800"/>
              </a:spcAft>
            </a:pPr>
            <a:r>
              <a:rPr lang="en-US" sz="1600" dirty="0">
                <a:solidFill>
                  <a:srgbClr val="000000"/>
                </a:solidFill>
                <a:highlight>
                  <a:srgbClr val="FFFFFF"/>
                </a:highlight>
                <a:latin typeface="+mj-lt"/>
              </a:rPr>
              <a:t>Current PhD at Penn State, Wildlife and Fisheries Science program</a:t>
            </a:r>
            <a:endParaRPr lang="en-US" sz="1600" b="0" i="0" dirty="0">
              <a:solidFill>
                <a:srgbClr val="000000"/>
              </a:solidFill>
              <a:effectLst/>
              <a:highlight>
                <a:srgbClr val="FFFFFF"/>
              </a:highlight>
              <a:latin typeface="+mj-lt"/>
            </a:endParaRPr>
          </a:p>
          <a:p>
            <a:pPr lvl="1" fontAlgn="base">
              <a:spcAft>
                <a:spcPts val="800"/>
              </a:spcAft>
            </a:pPr>
            <a:r>
              <a:rPr lang="en-US" sz="1400" b="0" i="0" dirty="0">
                <a:solidFill>
                  <a:srgbClr val="000000"/>
                </a:solidFill>
                <a:effectLst/>
                <a:highlight>
                  <a:srgbClr val="FFFFFF"/>
                </a:highlight>
                <a:latin typeface="+mj-lt"/>
              </a:rPr>
              <a:t>Modeling of landcover change relationships with Ebola virus spillover in Central Africa </a:t>
            </a:r>
          </a:p>
          <a:p>
            <a:pPr lvl="1" fontAlgn="base">
              <a:spcAft>
                <a:spcPts val="800"/>
              </a:spcAft>
            </a:pPr>
            <a:r>
              <a:rPr lang="en-US" sz="1400" b="0" i="0" dirty="0">
                <a:solidFill>
                  <a:srgbClr val="000000"/>
                </a:solidFill>
                <a:effectLst/>
                <a:highlight>
                  <a:srgbClr val="FFFFFF"/>
                </a:highlight>
                <a:latin typeface="+mj-lt"/>
              </a:rPr>
              <a:t>Bayesian species distribution modeling for North American salamanders </a:t>
            </a:r>
          </a:p>
          <a:p>
            <a:pPr algn="l" fontAlgn="base">
              <a:spcAft>
                <a:spcPts val="800"/>
              </a:spcAft>
            </a:pPr>
            <a:r>
              <a:rPr lang="en-US" sz="1600" dirty="0">
                <a:solidFill>
                  <a:srgbClr val="000000"/>
                </a:solidFill>
                <a:highlight>
                  <a:srgbClr val="FFFFFF"/>
                </a:highlight>
                <a:latin typeface="+mj-lt"/>
              </a:rPr>
              <a:t>Co-founder &amp; current Treasurer </a:t>
            </a:r>
            <a:r>
              <a:rPr lang="en-US" sz="1600" b="0" i="0" dirty="0">
                <a:solidFill>
                  <a:srgbClr val="000000"/>
                </a:solidFill>
                <a:effectLst/>
                <a:highlight>
                  <a:srgbClr val="FFFFFF"/>
                </a:highlight>
                <a:latin typeface="+mj-lt"/>
              </a:rPr>
              <a:t>of CANUSA</a:t>
            </a:r>
          </a:p>
          <a:p>
            <a:pPr algn="l" fontAlgn="base">
              <a:spcAft>
                <a:spcPts val="800"/>
              </a:spcAft>
            </a:pPr>
            <a:r>
              <a:rPr lang="en-US" sz="1600" b="0" i="0" dirty="0">
                <a:solidFill>
                  <a:srgbClr val="000000"/>
                </a:solidFill>
                <a:effectLst/>
                <a:highlight>
                  <a:srgbClr val="FFFFFF"/>
                </a:highlight>
                <a:latin typeface="+mj-lt"/>
              </a:rPr>
              <a:t>Loves: wildlife disease ecology, my amazing dog, </a:t>
            </a:r>
            <a:r>
              <a:rPr lang="en-US" sz="1600" dirty="0">
                <a:solidFill>
                  <a:srgbClr val="000000"/>
                </a:solidFill>
                <a:highlight>
                  <a:srgbClr val="FFFFFF"/>
                </a:highlight>
                <a:latin typeface="+mj-lt"/>
              </a:rPr>
              <a:t>a really chunky salamander, leather thrifted clothing, copious amounts of coffee, etc.</a:t>
            </a:r>
            <a:endParaRPr lang="en-US" sz="1600" b="0" i="0" dirty="0">
              <a:solidFill>
                <a:srgbClr val="000000"/>
              </a:solidFill>
              <a:effectLst/>
              <a:highlight>
                <a:srgbClr val="FFFFFF"/>
              </a:highlight>
              <a:latin typeface="+mj-lt"/>
            </a:endParaRP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pic>
        <p:nvPicPr>
          <p:cNvPr id="3" name="Picture 2" descr="A person holding a frog in a river&#10;&#10;Description automatically generated">
            <a:extLst>
              <a:ext uri="{FF2B5EF4-FFF2-40B4-BE49-F238E27FC236}">
                <a16:creationId xmlns:a16="http://schemas.microsoft.com/office/drawing/2014/main" id="{ACFCE129-6805-2F1B-D849-DB623AD37B79}"/>
              </a:ext>
            </a:extLst>
          </p:cNvPr>
          <p:cNvPicPr>
            <a:picLocks noChangeAspect="1"/>
          </p:cNvPicPr>
          <p:nvPr/>
        </p:nvPicPr>
        <p:blipFill rotWithShape="1">
          <a:blip r:embed="rId3"/>
          <a:srcRect t="20080"/>
          <a:stretch/>
        </p:blipFill>
        <p:spPr>
          <a:xfrm>
            <a:off x="5622966" y="1529177"/>
            <a:ext cx="3111410" cy="2486641"/>
          </a:xfrm>
          <a:prstGeom prst="rect">
            <a:avLst/>
          </a:prstGeom>
        </p:spPr>
      </p:pic>
      <p:sp>
        <p:nvSpPr>
          <p:cNvPr id="2" name="Rectangle 1">
            <a:extLst>
              <a:ext uri="{FF2B5EF4-FFF2-40B4-BE49-F238E27FC236}">
                <a16:creationId xmlns:a16="http://schemas.microsoft.com/office/drawing/2014/main" id="{8B8131D0-02D0-2860-9C9B-043196C7C85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268804CD-3DA1-5706-A10E-BE649B7B75A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6239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2"/>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Assigning the dataset to a named </a:t>
            </a:r>
            <a:r>
              <a:rPr lang="en" b="1" dirty="0">
                <a:solidFill>
                  <a:srgbClr val="7030A0"/>
                </a:solidFill>
                <a:latin typeface="Bahnschrift Light SemiCondensed" panose="020B0502040204020203" pitchFamily="34" charset="0"/>
              </a:rPr>
              <a:t>object</a:t>
            </a:r>
            <a:endParaRPr b="1" dirty="0">
              <a:solidFill>
                <a:srgbClr val="7030A0"/>
              </a:solidFill>
              <a:latin typeface="Bahnschrift Light SemiCondensed" panose="020B0502040204020203" pitchFamily="34" charset="0"/>
            </a:endParaRPr>
          </a:p>
        </p:txBody>
      </p:sp>
      <p:sp>
        <p:nvSpPr>
          <p:cNvPr id="324" name="Google Shape;324;p52"/>
          <p:cNvSpPr txBox="1">
            <a:spLocks noGrp="1"/>
          </p:cNvSpPr>
          <p:nvPr>
            <p:ph type="body" idx="1"/>
          </p:nvPr>
        </p:nvSpPr>
        <p:spPr>
          <a:xfrm>
            <a:off x="332909" y="1268044"/>
            <a:ext cx="8478182"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the </a:t>
            </a:r>
            <a:r>
              <a:rPr lang="en" sz="2400" b="1" dirty="0"/>
              <a:t>assignment operator &lt;-</a:t>
            </a:r>
            <a:r>
              <a:rPr lang="en" sz="2400" dirty="0"/>
              <a:t> </a:t>
            </a:r>
          </a:p>
          <a:p>
            <a:pPr lvl="1" indent="-381000">
              <a:spcBef>
                <a:spcPts val="800"/>
              </a:spcBef>
              <a:buSzPts val="2400"/>
              <a:buChar char="●"/>
            </a:pPr>
            <a:r>
              <a:rPr lang="en" sz="2100" dirty="0"/>
              <a:t>Note: You can also use “=” to assign but this may get confusing when you work with logical operators.  </a:t>
            </a:r>
            <a:endParaRPr sz="2100" dirty="0"/>
          </a:p>
          <a:p>
            <a:pPr marL="457200" lvl="0" indent="-381000" algn="l" rtl="0">
              <a:spcBef>
                <a:spcPts val="800"/>
              </a:spcBef>
              <a:spcAft>
                <a:spcPts val="0"/>
              </a:spcAft>
              <a:buSzPts val="2400"/>
              <a:buChar char="●"/>
            </a:pPr>
            <a:r>
              <a:rPr lang="en" sz="2400" dirty="0"/>
              <a:t>An </a:t>
            </a:r>
            <a:r>
              <a:rPr lang="en" sz="2400" b="1" dirty="0"/>
              <a:t>operator </a:t>
            </a:r>
            <a:r>
              <a:rPr lang="en" sz="2400" dirty="0"/>
              <a:t>is a symbol that performs certain operations.</a:t>
            </a:r>
            <a:endParaRPr sz="2400" dirty="0"/>
          </a:p>
          <a:p>
            <a:pPr marL="457200" lvl="0" indent="-381000" algn="l" rtl="0">
              <a:spcBef>
                <a:spcPts val="800"/>
              </a:spcBef>
              <a:spcAft>
                <a:spcPts val="0"/>
              </a:spcAft>
              <a:buSzPts val="2400"/>
              <a:buChar char="●"/>
            </a:pPr>
            <a:r>
              <a:rPr lang="en" sz="2400" dirty="0"/>
              <a:t>Read in the dataset and assign it the name </a:t>
            </a:r>
            <a:r>
              <a:rPr lang="en" sz="2400" b="1" dirty="0"/>
              <a:t>sp </a:t>
            </a:r>
            <a:endParaRPr sz="2400" b="1" dirty="0"/>
          </a:p>
          <a:p>
            <a:pPr indent="-381000">
              <a:buSzPts val="2400"/>
              <a:buFont typeface="Arial"/>
              <a:buChar char="●"/>
            </a:pPr>
            <a:r>
              <a:rPr lang="en-US" sz="2000" b="1" dirty="0" err="1">
                <a:solidFill>
                  <a:schemeClr val="accent6">
                    <a:lumMod val="75000"/>
                  </a:schemeClr>
                </a:solidFill>
              </a:rPr>
              <a:t>sp</a:t>
            </a:r>
            <a:r>
              <a:rPr lang="en-US" sz="2000" b="1" dirty="0">
                <a:solidFill>
                  <a:schemeClr val="accent6">
                    <a:lumMod val="75000"/>
                  </a:schemeClr>
                </a:solidFill>
              </a:rPr>
              <a:t>&lt;-</a:t>
            </a:r>
            <a:r>
              <a:rPr lang="en-US" sz="2000" b="1" dirty="0" err="1">
                <a:solidFill>
                  <a:schemeClr val="accent6">
                    <a:lumMod val="75000"/>
                  </a:schemeClr>
                </a:solidFill>
              </a:rPr>
              <a:t>read.delim</a:t>
            </a:r>
            <a:r>
              <a:rPr lang="en-US" sz="2000" b="1" dirty="0">
                <a:solidFill>
                  <a:schemeClr val="accent6">
                    <a:lumMod val="75000"/>
                  </a:schemeClr>
                </a:solidFill>
              </a:rPr>
              <a:t>("</a:t>
            </a:r>
            <a:r>
              <a:rPr lang="en-US" sz="2000" b="1" dirty="0" err="1">
                <a:solidFill>
                  <a:schemeClr val="accent6">
                    <a:lumMod val="75000"/>
                  </a:schemeClr>
                </a:solidFill>
              </a:rPr>
              <a:t>data_raw</a:t>
            </a:r>
            <a:r>
              <a:rPr lang="en-US" sz="2000" b="1" dirty="0">
                <a:solidFill>
                  <a:schemeClr val="accent6">
                    <a:lumMod val="75000"/>
                  </a:schemeClr>
                </a:solidFill>
              </a:rPr>
              <a:t>/</a:t>
            </a:r>
            <a:r>
              <a:rPr lang="en-US" sz="2000" b="1" dirty="0" err="1">
                <a:solidFill>
                  <a:schemeClr val="accent6">
                    <a:lumMod val="75000"/>
                  </a:schemeClr>
                </a:solidFill>
              </a:rPr>
              <a:t>dicamptodon_tenebrosus_gbif</a:t>
            </a:r>
            <a:r>
              <a:rPr lang="en-US" sz="2000" b="1" dirty="0">
                <a:solidFill>
                  <a:schemeClr val="accent6">
                    <a:lumMod val="75000"/>
                  </a:schemeClr>
                </a:solidFill>
              </a:rPr>
              <a:t>/dicamptodon_tenebrosus_gbif.csv",</a:t>
            </a:r>
            <a:r>
              <a:rPr lang="en-US" sz="2000" b="1" dirty="0" err="1">
                <a:solidFill>
                  <a:schemeClr val="accent6">
                    <a:lumMod val="75000"/>
                  </a:schemeClr>
                </a:solidFill>
              </a:rPr>
              <a:t>sep</a:t>
            </a:r>
            <a:r>
              <a:rPr lang="en-US" sz="2000" b="1" dirty="0">
                <a:solidFill>
                  <a:schemeClr val="accent6">
                    <a:lumMod val="75000"/>
                  </a:schemeClr>
                </a:solidFill>
              </a:rPr>
              <a:t> = "\t", </a:t>
            </a:r>
            <a:r>
              <a:rPr lang="en-US" sz="2000" b="1" dirty="0" err="1">
                <a:solidFill>
                  <a:schemeClr val="accent6">
                    <a:lumMod val="75000"/>
                  </a:schemeClr>
                </a:solidFill>
              </a:rPr>
              <a:t>stringsAsFactors</a:t>
            </a:r>
            <a:r>
              <a:rPr lang="en-US" sz="2000" b="1" dirty="0">
                <a:solidFill>
                  <a:schemeClr val="accent6">
                    <a:lumMod val="75000"/>
                  </a:schemeClr>
                </a:solidFill>
              </a:rPr>
              <a:t> = T)</a:t>
            </a:r>
            <a:endParaRPr sz="2000" b="1" dirty="0">
              <a:solidFill>
                <a:schemeClr val="accent6">
                  <a:lumMod val="75000"/>
                </a:schemeClr>
              </a:solidFill>
            </a:endParaRPr>
          </a:p>
        </p:txBody>
      </p:sp>
      <p:sp>
        <p:nvSpPr>
          <p:cNvPr id="325" name="Google Shape;325;p5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dirty="0"/>
          </a:p>
        </p:txBody>
      </p:sp>
      <p:sp>
        <p:nvSpPr>
          <p:cNvPr id="2" name="Rectangle 1">
            <a:extLst>
              <a:ext uri="{FF2B5EF4-FFF2-40B4-BE49-F238E27FC236}">
                <a16:creationId xmlns:a16="http://schemas.microsoft.com/office/drawing/2014/main" id="{6D3FBE43-D0B7-C9F9-FBFB-04770A9F916F}"/>
              </a:ext>
            </a:extLst>
          </p:cNvPr>
          <p:cNvSpPr>
            <a:spLocks noChangeArrowheads="1"/>
          </p:cNvSpPr>
          <p:nvPr/>
        </p:nvSpPr>
        <p:spPr bwMode="auto">
          <a:xfrm>
            <a:off x="695325" y="3384692"/>
            <a:ext cx="835342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read.delim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data_raw</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dicamptodon_tenebrosus_gbif</a:t>
            </a:r>
            <a:r>
              <a:rPr kumimoji="0" lang="en-US" altLang="en-US" sz="2000" b="0" i="0" u="none" strike="noStrike" cap="none" normalizeH="0" baseline="0" dirty="0">
                <a:ln>
                  <a:noFill/>
                </a:ln>
                <a:solidFill>
                  <a:srgbClr val="DD1144"/>
                </a:solidFill>
                <a:effectLst/>
                <a:latin typeface="Menlo"/>
              </a:rPr>
              <a:t>/dicamptodon_tenebrosus_gbif.csv"</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sep</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DD1144"/>
                </a:solidFill>
                <a:effectLst/>
                <a:latin typeface="Menlo"/>
              </a:rPr>
              <a:t>"\t"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stringsAsFactors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Inspect </a:t>
            </a:r>
            <a:r>
              <a:rPr lang="en" b="1" dirty="0">
                <a:solidFill>
                  <a:srgbClr val="7030A0"/>
                </a:solidFill>
                <a:latin typeface="Bahnschrift Light SemiCondensed" panose="020B0502040204020203" pitchFamily="34" charset="0"/>
              </a:rPr>
              <a:t>object </a:t>
            </a:r>
            <a:r>
              <a:rPr lang="en" dirty="0">
                <a:solidFill>
                  <a:srgbClr val="7030A0"/>
                </a:solidFill>
                <a:latin typeface="Bahnschrift Light SemiCondensed" panose="020B0502040204020203" pitchFamily="34" charset="0"/>
              </a:rPr>
              <a:t>in </a:t>
            </a:r>
            <a:r>
              <a:rPr lang="en" b="1" dirty="0">
                <a:solidFill>
                  <a:srgbClr val="7030A0"/>
                </a:solidFill>
                <a:latin typeface="Bahnschrift Light SemiCondensed" panose="020B0502040204020203" pitchFamily="34" charset="0"/>
              </a:rPr>
              <a:t>Environment </a:t>
            </a:r>
            <a:r>
              <a:rPr lang="en" dirty="0">
                <a:solidFill>
                  <a:srgbClr val="7030A0"/>
                </a:solidFill>
                <a:latin typeface="Bahnschrift Light SemiCondensed" panose="020B0502040204020203" pitchFamily="34" charset="0"/>
              </a:rPr>
              <a:t>pane </a:t>
            </a:r>
            <a:endParaRPr dirty="0">
              <a:solidFill>
                <a:srgbClr val="7030A0"/>
              </a:solidFill>
              <a:latin typeface="Bahnschrift Light SemiCondensed" panose="020B0502040204020203" pitchFamily="34" charset="0"/>
            </a:endParaRPr>
          </a:p>
        </p:txBody>
      </p:sp>
      <p:sp>
        <p:nvSpPr>
          <p:cNvPr id="331" name="Google Shape;331;p53"/>
          <p:cNvSpPr txBox="1">
            <a:spLocks noGrp="1"/>
          </p:cNvSpPr>
          <p:nvPr>
            <p:ph type="body" idx="1"/>
          </p:nvPr>
        </p:nvSpPr>
        <p:spPr>
          <a:xfrm>
            <a:off x="546000" y="1113906"/>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Named dataset is stored as an </a:t>
            </a:r>
            <a:r>
              <a:rPr lang="en" sz="2400" b="1" dirty="0"/>
              <a:t>object </a:t>
            </a:r>
            <a:r>
              <a:rPr lang="en" sz="2400" dirty="0"/>
              <a:t>in the Environment pane   </a:t>
            </a:r>
            <a:endParaRPr sz="2400" dirty="0"/>
          </a:p>
          <a:p>
            <a:pPr marL="457200" lvl="0" indent="-381000" algn="l" rtl="0">
              <a:spcBef>
                <a:spcPts val="800"/>
              </a:spcBef>
              <a:spcAft>
                <a:spcPts val="0"/>
              </a:spcAft>
              <a:buSzPts val="2400"/>
              <a:buChar char="●"/>
            </a:pPr>
            <a:r>
              <a:rPr lang="en" sz="2400" dirty="0"/>
              <a:t>Click the </a:t>
            </a:r>
            <a:r>
              <a:rPr lang="en" sz="2400" b="1" dirty="0"/>
              <a:t>blue circle</a:t>
            </a:r>
            <a:r>
              <a:rPr lang="en" sz="2400" dirty="0"/>
              <a:t> for column names</a:t>
            </a:r>
            <a:endParaRPr sz="2400" dirty="0"/>
          </a:p>
          <a:p>
            <a:pPr marL="457200" lvl="0" indent="-381000" algn="l" rtl="0">
              <a:spcBef>
                <a:spcPts val="800"/>
              </a:spcBef>
              <a:spcAft>
                <a:spcPts val="0"/>
              </a:spcAft>
              <a:buSzPts val="2400"/>
              <a:buChar char="●"/>
            </a:pPr>
            <a:r>
              <a:rPr lang="en" sz="2400" dirty="0"/>
              <a:t>Notice the dollar sign </a:t>
            </a:r>
            <a:r>
              <a:rPr lang="en" sz="2400" b="1" dirty="0"/>
              <a:t>$ </a:t>
            </a:r>
            <a:r>
              <a:rPr lang="en" sz="2400" dirty="0"/>
              <a:t>before each name. This represents a column for a standard data frame.</a:t>
            </a:r>
            <a:endParaRPr sz="2400" dirty="0"/>
          </a:p>
          <a:p>
            <a:pPr marL="457200" lvl="0" indent="-381000" algn="l" rtl="0">
              <a:spcBef>
                <a:spcPts val="800"/>
              </a:spcBef>
              <a:spcAft>
                <a:spcPts val="0"/>
              </a:spcAft>
              <a:buSzPts val="2400"/>
              <a:buChar char="●"/>
            </a:pPr>
            <a:r>
              <a:rPr lang="en" sz="2400" dirty="0"/>
              <a:t>Notice the </a:t>
            </a:r>
            <a:r>
              <a:rPr lang="en" sz="2400" b="1" dirty="0"/>
              <a:t>data type</a:t>
            </a:r>
            <a:r>
              <a:rPr lang="en" sz="2400" dirty="0"/>
              <a:t> of each column</a:t>
            </a:r>
            <a:endParaRPr sz="2400" b="1" dirty="0"/>
          </a:p>
          <a:p>
            <a:pPr marL="457200" lvl="0" indent="-381000" algn="l" rtl="0">
              <a:spcBef>
                <a:spcPts val="800"/>
              </a:spcBef>
              <a:spcAft>
                <a:spcPts val="0"/>
              </a:spcAft>
              <a:buSzPts val="2400"/>
              <a:buChar char="●"/>
            </a:pPr>
            <a:r>
              <a:rPr lang="en" sz="2400" dirty="0"/>
              <a:t>Each column has only </a:t>
            </a:r>
            <a:r>
              <a:rPr lang="en" sz="2400" b="1" dirty="0"/>
              <a:t>one </a:t>
            </a:r>
            <a:r>
              <a:rPr lang="en" sz="2400" dirty="0"/>
              <a:t>data type</a:t>
            </a:r>
            <a:endParaRPr sz="2400" dirty="0"/>
          </a:p>
          <a:p>
            <a:pPr marL="457200" lvl="0" indent="-381000" algn="l" rtl="0">
              <a:spcBef>
                <a:spcPts val="800"/>
              </a:spcBef>
              <a:spcAft>
                <a:spcPts val="0"/>
              </a:spcAft>
              <a:buSzPts val="2400"/>
              <a:buChar char="●"/>
            </a:pPr>
            <a:r>
              <a:rPr lang="en" sz="2400" dirty="0"/>
              <a:t>Click the </a:t>
            </a:r>
            <a:r>
              <a:rPr lang="en" sz="2400" b="1" dirty="0"/>
              <a:t>data frame button </a:t>
            </a:r>
            <a:r>
              <a:rPr lang="en" sz="2400" dirty="0"/>
              <a:t>to see it as a spreadsheet</a:t>
            </a:r>
            <a:endParaRPr sz="2400" dirty="0"/>
          </a:p>
          <a:p>
            <a:pPr marL="0" lvl="0" indent="0" algn="l" rtl="0">
              <a:spcBef>
                <a:spcPts val="800"/>
              </a:spcBef>
              <a:spcAft>
                <a:spcPts val="0"/>
              </a:spcAft>
              <a:buNone/>
            </a:pPr>
            <a:endParaRPr sz="2400" dirty="0"/>
          </a:p>
        </p:txBody>
      </p:sp>
      <p:sp>
        <p:nvSpPr>
          <p:cNvPr id="332" name="Google Shape;332;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21</a:t>
            </a:fld>
            <a:endParaRPr dirty="0"/>
          </a:p>
        </p:txBody>
      </p:sp>
      <p:pic>
        <p:nvPicPr>
          <p:cNvPr id="9" name="Picture 8">
            <a:extLst>
              <a:ext uri="{FF2B5EF4-FFF2-40B4-BE49-F238E27FC236}">
                <a16:creationId xmlns:a16="http://schemas.microsoft.com/office/drawing/2014/main" id="{1F0BF03A-A2D7-8C3F-962C-B41AB9C0A3B2}"/>
              </a:ext>
            </a:extLst>
          </p:cNvPr>
          <p:cNvPicPr>
            <a:picLocks noChangeAspect="1"/>
          </p:cNvPicPr>
          <p:nvPr/>
        </p:nvPicPr>
        <p:blipFill>
          <a:blip r:embed="rId3"/>
          <a:stretch>
            <a:fillRect/>
          </a:stretch>
        </p:blipFill>
        <p:spPr>
          <a:xfrm>
            <a:off x="6660693" y="1861773"/>
            <a:ext cx="369500" cy="492666"/>
          </a:xfrm>
          <a:prstGeom prst="rect">
            <a:avLst/>
          </a:prstGeom>
        </p:spPr>
      </p:pic>
      <p:pic>
        <p:nvPicPr>
          <p:cNvPr id="11" name="Picture 10">
            <a:extLst>
              <a:ext uri="{FF2B5EF4-FFF2-40B4-BE49-F238E27FC236}">
                <a16:creationId xmlns:a16="http://schemas.microsoft.com/office/drawing/2014/main" id="{89DB8F34-525F-8F72-266B-B516CFD886C8}"/>
              </a:ext>
            </a:extLst>
          </p:cNvPr>
          <p:cNvPicPr>
            <a:picLocks noChangeAspect="1"/>
          </p:cNvPicPr>
          <p:nvPr/>
        </p:nvPicPr>
        <p:blipFill>
          <a:blip r:embed="rId4"/>
          <a:stretch>
            <a:fillRect/>
          </a:stretch>
        </p:blipFill>
        <p:spPr>
          <a:xfrm>
            <a:off x="3398439" y="4411547"/>
            <a:ext cx="580643" cy="492666"/>
          </a:xfrm>
          <a:prstGeom prst="rect">
            <a:avLst/>
          </a:prstGeom>
        </p:spPr>
      </p:pic>
      <p:sp>
        <p:nvSpPr>
          <p:cNvPr id="2" name="Rectangle 1">
            <a:extLst>
              <a:ext uri="{FF2B5EF4-FFF2-40B4-BE49-F238E27FC236}">
                <a16:creationId xmlns:a16="http://schemas.microsoft.com/office/drawing/2014/main" id="{1CD142C3-5D53-3C99-7914-95558D92461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B0FA36A0-7D0D-E348-8B1D-9428380745CC}"/>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421309" y="0"/>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Data types in R</a:t>
            </a:r>
            <a:endParaRPr dirty="0">
              <a:solidFill>
                <a:srgbClr val="7030A0"/>
              </a:solidFill>
              <a:latin typeface="Bahnschrift Light SemiCondensed" panose="020B0502040204020203" pitchFamily="34" charset="0"/>
            </a:endParaRPr>
          </a:p>
        </p:txBody>
      </p:sp>
      <p:sp>
        <p:nvSpPr>
          <p:cNvPr id="331" name="Google Shape;331;p53"/>
          <p:cNvSpPr txBox="1">
            <a:spLocks noGrp="1"/>
          </p:cNvSpPr>
          <p:nvPr>
            <p:ph type="body" idx="1"/>
          </p:nvPr>
        </p:nvSpPr>
        <p:spPr>
          <a:xfrm>
            <a:off x="338659" y="779733"/>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US" sz="1600" dirty="0"/>
              <a:t>Variables in our data (usually columns in a data frame) are stored as </a:t>
            </a:r>
            <a:r>
              <a:rPr lang="en-US" sz="1600" b="1" dirty="0"/>
              <a:t>data types </a:t>
            </a:r>
            <a:r>
              <a:rPr lang="en-US" sz="1600" dirty="0"/>
              <a:t>in R</a:t>
            </a:r>
          </a:p>
          <a:p>
            <a:pPr marL="457200" lvl="0" indent="-381000" algn="l" rtl="0">
              <a:spcBef>
                <a:spcPts val="800"/>
              </a:spcBef>
              <a:spcAft>
                <a:spcPts val="0"/>
              </a:spcAft>
              <a:buSzPts val="2400"/>
              <a:buChar char="●"/>
            </a:pPr>
            <a:endParaRPr lang="en-US" sz="1600" dirty="0"/>
          </a:p>
          <a:p>
            <a:pPr marL="457200" lvl="0" indent="-381000" algn="l" rtl="0">
              <a:spcBef>
                <a:spcPts val="800"/>
              </a:spcBef>
              <a:spcAft>
                <a:spcPts val="0"/>
              </a:spcAft>
              <a:buSzPts val="2400"/>
              <a:buChar char="●"/>
            </a:pPr>
            <a:r>
              <a:rPr lang="en-US" sz="1600" dirty="0"/>
              <a:t>A properly defined data type is important for plotting and analysis</a:t>
            </a:r>
          </a:p>
          <a:p>
            <a:pPr marL="457200" lvl="0" indent="-381000" algn="l" rtl="0">
              <a:spcBef>
                <a:spcPts val="800"/>
              </a:spcBef>
              <a:spcAft>
                <a:spcPts val="0"/>
              </a:spcAft>
              <a:buSzPts val="2400"/>
              <a:buChar char="●"/>
            </a:pPr>
            <a:endParaRPr lang="en-US" sz="1600" dirty="0"/>
          </a:p>
          <a:p>
            <a:pPr marL="457200" lvl="0" indent="-381000" algn="l" rtl="0">
              <a:spcBef>
                <a:spcPts val="800"/>
              </a:spcBef>
              <a:spcAft>
                <a:spcPts val="0"/>
              </a:spcAft>
              <a:buSzPts val="2400"/>
              <a:buChar char="●"/>
            </a:pPr>
            <a:r>
              <a:rPr lang="en-US" sz="1600" dirty="0"/>
              <a:t>Examples of basic data types in R: </a:t>
            </a:r>
          </a:p>
          <a:p>
            <a:pPr lvl="1" indent="-381000">
              <a:spcBef>
                <a:spcPts val="800"/>
              </a:spcBef>
              <a:buSzPts val="2400"/>
              <a:buChar char="●"/>
            </a:pPr>
            <a:r>
              <a:rPr lang="en-US" sz="1600" dirty="0"/>
              <a:t>numeric (continuous data)- (10.5, 55, 787) </a:t>
            </a:r>
          </a:p>
          <a:p>
            <a:pPr lvl="1" indent="-381000">
              <a:spcBef>
                <a:spcPts val="800"/>
              </a:spcBef>
              <a:buSzPts val="2400"/>
              <a:buChar char="●"/>
            </a:pPr>
            <a:r>
              <a:rPr lang="en-US" sz="1600" dirty="0"/>
              <a:t>Integer (whole numbers/counts) - (1L, 55L, 100L, where the letter "L" declares this as an integer) </a:t>
            </a:r>
          </a:p>
          <a:p>
            <a:pPr lvl="1" indent="-381000">
              <a:spcBef>
                <a:spcPts val="800"/>
              </a:spcBef>
              <a:buSzPts val="2400"/>
              <a:buChar char="●"/>
            </a:pPr>
            <a:r>
              <a:rPr lang="en-US" sz="1600" dirty="0"/>
              <a:t>factor (categorical data)- (“Male”, “Female”)</a:t>
            </a:r>
          </a:p>
          <a:p>
            <a:pPr lvl="1" indent="-381000">
              <a:spcBef>
                <a:spcPts val="800"/>
              </a:spcBef>
              <a:buSzPts val="2400"/>
              <a:buChar char="●"/>
            </a:pPr>
            <a:r>
              <a:rPr lang="en-US" sz="1600" dirty="0"/>
              <a:t>character (a.k.a. string) - (“the individual had a very dark color", “didn’t collect sex data", "", "") </a:t>
            </a:r>
          </a:p>
          <a:p>
            <a:pPr lvl="1" indent="-381000">
              <a:spcBef>
                <a:spcPts val="800"/>
              </a:spcBef>
              <a:buSzPts val="2400"/>
              <a:buChar char="●"/>
            </a:pPr>
            <a:r>
              <a:rPr lang="en-US" sz="1600" dirty="0"/>
              <a:t>logical (a.k.a. </a:t>
            </a:r>
            <a:r>
              <a:rPr lang="en-US" sz="1600" dirty="0" err="1"/>
              <a:t>boolean</a:t>
            </a:r>
            <a:r>
              <a:rPr lang="en-US" sz="1600" dirty="0"/>
              <a:t>) - (TRUE or FALSE) </a:t>
            </a:r>
          </a:p>
          <a:p>
            <a:pPr lvl="1" indent="-381000">
              <a:spcBef>
                <a:spcPts val="800"/>
              </a:spcBef>
              <a:buSzPts val="2400"/>
              <a:buChar char="●"/>
            </a:pPr>
            <a:endParaRPr lang="en-US" sz="2100" dirty="0"/>
          </a:p>
          <a:p>
            <a:pPr marL="0" lvl="0" indent="0" algn="l" rtl="0">
              <a:spcBef>
                <a:spcPts val="800"/>
              </a:spcBef>
              <a:spcAft>
                <a:spcPts val="0"/>
              </a:spcAft>
              <a:buNone/>
            </a:pPr>
            <a:endParaRPr sz="2400" dirty="0"/>
          </a:p>
        </p:txBody>
      </p:sp>
      <p:sp>
        <p:nvSpPr>
          <p:cNvPr id="332" name="Google Shape;332;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22</a:t>
            </a:fld>
            <a:endParaRPr dirty="0"/>
          </a:p>
        </p:txBody>
      </p:sp>
      <p:sp>
        <p:nvSpPr>
          <p:cNvPr id="2" name="Rectangle 1">
            <a:extLst>
              <a:ext uri="{FF2B5EF4-FFF2-40B4-BE49-F238E27FC236}">
                <a16:creationId xmlns:a16="http://schemas.microsoft.com/office/drawing/2014/main" id="{D2F3FB56-7319-5E70-D8B0-7AF828FE195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F2427062-29F6-68DC-796B-13B215BDDE32}"/>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386966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Operators</a:t>
            </a:r>
            <a:endParaRPr sz="3300" b="0" i="0" u="none" strike="noStrike" cap="none" dirty="0">
              <a:solidFill>
                <a:srgbClr val="7030A0"/>
              </a:solidFill>
              <a:latin typeface="Bahnschrift Light SemiCondensed" panose="020B0502040204020203" pitchFamily="34" charset="0"/>
              <a:sym typeface="Arial"/>
            </a:endParaRPr>
          </a:p>
        </p:txBody>
      </p:sp>
      <p:sp>
        <p:nvSpPr>
          <p:cNvPr id="338" name="Google Shape;338;p54"/>
          <p:cNvSpPr txBox="1"/>
          <p:nvPr/>
        </p:nvSpPr>
        <p:spPr>
          <a:xfrm>
            <a:off x="2818175" y="544000"/>
            <a:ext cx="6072000" cy="4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u="sng" dirty="0">
                <a:solidFill>
                  <a:schemeClr val="hlink"/>
                </a:solidFill>
                <a:hlinkClick r:id="rId3"/>
              </a:rPr>
              <a:t>https://www.statmethods.net/management/operators.html</a:t>
            </a:r>
            <a:endParaRPr sz="1800" dirty="0"/>
          </a:p>
        </p:txBody>
      </p:sp>
      <p:graphicFrame>
        <p:nvGraphicFramePr>
          <p:cNvPr id="339" name="Google Shape;339;p54"/>
          <p:cNvGraphicFramePr/>
          <p:nvPr>
            <p:extLst>
              <p:ext uri="{D42A27DB-BD31-4B8C-83A1-F6EECF244321}">
                <p14:modId xmlns:p14="http://schemas.microsoft.com/office/powerpoint/2010/main" val="1451745223"/>
              </p:ext>
            </p:extLst>
          </p:nvPr>
        </p:nvGraphicFramePr>
        <p:xfrm>
          <a:off x="400250" y="1355175"/>
          <a:ext cx="8343500" cy="3247375"/>
        </p:xfrm>
        <a:graphic>
          <a:graphicData uri="http://schemas.openxmlformats.org/drawingml/2006/table">
            <a:tbl>
              <a:tblPr>
                <a:noFill/>
                <a:tableStyleId>{209C9C01-51EC-4F78-95F9-0003BCD7B61D}</a:tableStyleId>
              </a:tblPr>
              <a:tblGrid>
                <a:gridCol w="1631725">
                  <a:extLst>
                    <a:ext uri="{9D8B030D-6E8A-4147-A177-3AD203B41FA5}">
                      <a16:colId xmlns:a16="http://schemas.microsoft.com/office/drawing/2014/main" val="20000"/>
                    </a:ext>
                  </a:extLst>
                </a:gridCol>
                <a:gridCol w="4317350">
                  <a:extLst>
                    <a:ext uri="{9D8B030D-6E8A-4147-A177-3AD203B41FA5}">
                      <a16:colId xmlns:a16="http://schemas.microsoft.com/office/drawing/2014/main" val="20001"/>
                    </a:ext>
                  </a:extLst>
                </a:gridCol>
                <a:gridCol w="2394425">
                  <a:extLst>
                    <a:ext uri="{9D8B030D-6E8A-4147-A177-3AD203B41FA5}">
                      <a16:colId xmlns:a16="http://schemas.microsoft.com/office/drawing/2014/main" val="20002"/>
                    </a:ext>
                  </a:extLst>
                </a:gridCol>
              </a:tblGrid>
              <a:tr h="579475">
                <a:tc>
                  <a:txBody>
                    <a:bodyPr/>
                    <a:lstStyle/>
                    <a:p>
                      <a:pPr marL="0" lvl="0" indent="0" algn="ctr" rtl="0">
                        <a:spcBef>
                          <a:spcPts val="0"/>
                        </a:spcBef>
                        <a:spcAft>
                          <a:spcPts val="0"/>
                        </a:spcAft>
                        <a:buNone/>
                      </a:pPr>
                      <a:r>
                        <a:rPr lang="en" sz="2000" b="1"/>
                        <a:t>Type</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a:t>What it does</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a:t>Symbol(s)</a:t>
                      </a:r>
                      <a:endParaRPr sz="20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27625">
                <a:tc>
                  <a:txBody>
                    <a:bodyPr/>
                    <a:lstStyle/>
                    <a:p>
                      <a:pPr marL="0" lvl="0" indent="0" algn="ctr" rtl="0">
                        <a:spcBef>
                          <a:spcPts val="0"/>
                        </a:spcBef>
                        <a:spcAft>
                          <a:spcPts val="0"/>
                        </a:spcAft>
                        <a:buNone/>
                      </a:pPr>
                      <a:r>
                        <a:rPr lang="en" sz="2000">
                          <a:solidFill>
                            <a:srgbClr val="000000"/>
                          </a:solidFill>
                        </a:rPr>
                        <a:t>Arithmetic</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a:t>Math on numbers</a:t>
                      </a:r>
                      <a:endParaRPr sz="200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a:solidFill>
                            <a:schemeClr val="dk1"/>
                          </a:solidFill>
                        </a:rPr>
                        <a:t>+ - * / ^</a:t>
                      </a:r>
                      <a:endParaRPr sz="2000" b="1">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35125">
                <a:tc>
                  <a:txBody>
                    <a:bodyPr/>
                    <a:lstStyle/>
                    <a:p>
                      <a:pPr marL="0" lvl="0" indent="0" algn="ctr" rtl="0">
                        <a:spcBef>
                          <a:spcPts val="0"/>
                        </a:spcBef>
                        <a:spcAft>
                          <a:spcPts val="0"/>
                        </a:spcAft>
                        <a:buNone/>
                      </a:pPr>
                      <a:r>
                        <a:rPr lang="en" sz="2000">
                          <a:solidFill>
                            <a:srgbClr val="000000"/>
                          </a:solidFill>
                        </a:rPr>
                        <a:t>Assignment</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t>Assigns values to objects</a:t>
                      </a:r>
                      <a:endParaRPr sz="2000" dirty="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dirty="0">
                          <a:solidFill>
                            <a:schemeClr val="dk1"/>
                          </a:solidFill>
                        </a:rPr>
                        <a:t>&lt;- or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51550">
                <a:tc>
                  <a:txBody>
                    <a:bodyPr/>
                    <a:lstStyle/>
                    <a:p>
                      <a:pPr marL="0" lvl="0" indent="0" algn="ctr" rtl="0">
                        <a:spcBef>
                          <a:spcPts val="0"/>
                        </a:spcBef>
                        <a:spcAft>
                          <a:spcPts val="0"/>
                        </a:spcAft>
                        <a:buNone/>
                      </a:pPr>
                      <a:r>
                        <a:rPr lang="en" sz="2000"/>
                        <a:t>Extraction</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a:t>Take out or replace part of an </a:t>
                      </a:r>
                      <a:r>
                        <a:rPr lang="en" sz="2000">
                          <a:solidFill>
                            <a:schemeClr val="dk1"/>
                          </a:solidFill>
                        </a:rPr>
                        <a:t>object</a:t>
                      </a:r>
                      <a:endParaRPr sz="2000">
                        <a:solidFill>
                          <a:schemeClr val="dk1"/>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1" indent="0" algn="ctr" rtl="0">
                        <a:spcBef>
                          <a:spcPts val="0"/>
                        </a:spcBef>
                        <a:spcAft>
                          <a:spcPts val="0"/>
                        </a:spcAft>
                        <a:buClr>
                          <a:srgbClr val="0070C0"/>
                        </a:buClr>
                        <a:buSzPts val="1400"/>
                        <a:buFont typeface="Arial"/>
                        <a:buNone/>
                      </a:pPr>
                      <a:r>
                        <a:rPr lang="en" sz="2000" b="1" dirty="0">
                          <a:solidFill>
                            <a:schemeClr val="dk1"/>
                          </a:solidFill>
                        </a:rPr>
                        <a:t>[ ] $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53600">
                <a:tc>
                  <a:txBody>
                    <a:bodyPr/>
                    <a:lstStyle/>
                    <a:p>
                      <a:pPr marL="0" lvl="0" indent="0" algn="ctr" rtl="0">
                        <a:spcBef>
                          <a:spcPts val="0"/>
                        </a:spcBef>
                        <a:spcAft>
                          <a:spcPts val="0"/>
                        </a:spcAft>
                        <a:buNone/>
                      </a:pPr>
                      <a:r>
                        <a:rPr lang="en" sz="2000">
                          <a:solidFill>
                            <a:srgbClr val="000000"/>
                          </a:solidFill>
                        </a:rPr>
                        <a:t>Logical</a:t>
                      </a:r>
                      <a:endParaRPr sz="2000">
                        <a:solidFill>
                          <a:srgbClr val="000000"/>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t>Compares values</a:t>
                      </a:r>
                      <a:endParaRPr sz="2000" dirty="0"/>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000" b="1" dirty="0">
                          <a:solidFill>
                            <a:schemeClr val="dk1"/>
                          </a:solidFill>
                        </a:rPr>
                        <a:t>&gt;   &lt;   ==   !=  &amp;   |</a:t>
                      </a:r>
                      <a:endParaRPr sz="2000" b="1" dirty="0">
                        <a:solidFill>
                          <a:schemeClr val="dk1"/>
                        </a:solidFill>
                      </a:endParaRPr>
                    </a:p>
                  </a:txBody>
                  <a:tcPr marL="68600" marR="68600" marT="34300" marB="343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40" name="Google Shape;340;p5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sp>
        <p:nvSpPr>
          <p:cNvPr id="3" name="TextBox 2">
            <a:extLst>
              <a:ext uri="{FF2B5EF4-FFF2-40B4-BE49-F238E27FC236}">
                <a16:creationId xmlns:a16="http://schemas.microsoft.com/office/drawing/2014/main" id="{14B0A5BD-14B9-52F4-1A83-F0D4EDD1C778}"/>
              </a:ext>
            </a:extLst>
          </p:cNvPr>
          <p:cNvSpPr txBox="1"/>
          <p:nvPr/>
        </p:nvSpPr>
        <p:spPr>
          <a:xfrm>
            <a:off x="1098466" y="4715767"/>
            <a:ext cx="6501741" cy="307777"/>
          </a:xfrm>
          <a:prstGeom prst="rect">
            <a:avLst/>
          </a:prstGeom>
          <a:noFill/>
        </p:spPr>
        <p:txBody>
          <a:bodyPr wrap="square">
            <a:spAutoFit/>
          </a:bodyPr>
          <a:lstStyle/>
          <a:p>
            <a:pPr lvl="1" indent="-381000">
              <a:spcBef>
                <a:spcPts val="800"/>
              </a:spcBef>
              <a:buSzPts val="2400"/>
              <a:buChar char="●"/>
            </a:pPr>
            <a:r>
              <a:rPr lang="en-US" sz="1400" dirty="0"/>
              <a:t>Note: Some packages have specia</a:t>
            </a:r>
            <a:r>
              <a:rPr lang="en-US" dirty="0"/>
              <a:t>l operators not found in base R</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a:t>
            </a:r>
            <a:r>
              <a:rPr lang="en" dirty="0">
                <a:solidFill>
                  <a:srgbClr val="7030A0"/>
                </a:solidFill>
              </a:rPr>
              <a:t>sp” object is a </a:t>
            </a:r>
            <a:r>
              <a:rPr lang="en" b="1" dirty="0">
                <a:solidFill>
                  <a:srgbClr val="7030A0"/>
                </a:solidFill>
              </a:rPr>
              <a:t>data frame</a:t>
            </a:r>
            <a:endParaRPr b="1" dirty="0">
              <a:solidFill>
                <a:srgbClr val="7030A0"/>
              </a:solidFill>
            </a:endParaRPr>
          </a:p>
        </p:txBody>
      </p:sp>
      <p:sp>
        <p:nvSpPr>
          <p:cNvPr id="354" name="Google Shape;354;p56"/>
          <p:cNvSpPr txBox="1">
            <a:spLocks noGrp="1"/>
          </p:cNvSpPr>
          <p:nvPr>
            <p:ph type="body" idx="1"/>
          </p:nvPr>
        </p:nvSpPr>
        <p:spPr>
          <a:xfrm>
            <a:off x="628650" y="1369225"/>
            <a:ext cx="8052000" cy="32634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Each </a:t>
            </a:r>
            <a:r>
              <a:rPr lang="en" sz="2400" b="1" dirty="0"/>
              <a:t>column </a:t>
            </a:r>
            <a:r>
              <a:rPr lang="en" sz="2400" dirty="0"/>
              <a:t>is a variable</a:t>
            </a:r>
            <a:endParaRPr sz="2400" dirty="0"/>
          </a:p>
          <a:p>
            <a:pPr marL="457200" lvl="0" indent="-381000" algn="l" rtl="0">
              <a:spcBef>
                <a:spcPts val="800"/>
              </a:spcBef>
              <a:spcAft>
                <a:spcPts val="0"/>
              </a:spcAft>
              <a:buSzPts val="2400"/>
              <a:buChar char="●"/>
            </a:pPr>
            <a:r>
              <a:rPr lang="en" sz="2400" dirty="0"/>
              <a:t>Each </a:t>
            </a:r>
            <a:r>
              <a:rPr lang="en" sz="2400" b="1" dirty="0"/>
              <a:t>row </a:t>
            </a:r>
            <a:r>
              <a:rPr lang="en" sz="2400" dirty="0"/>
              <a:t>is an observation of each variable</a:t>
            </a:r>
            <a:endParaRPr sz="2400" dirty="0"/>
          </a:p>
          <a:p>
            <a:pPr marL="457200" lvl="0" indent="-381000" algn="l" rtl="0">
              <a:spcBef>
                <a:spcPts val="800"/>
              </a:spcBef>
              <a:spcAft>
                <a:spcPts val="0"/>
              </a:spcAft>
              <a:buSzPts val="2400"/>
              <a:buChar char="●"/>
            </a:pPr>
            <a:r>
              <a:rPr lang="en" sz="2400" dirty="0"/>
              <a:t>All values in a column must be of the same data type</a:t>
            </a:r>
            <a:endParaRPr sz="2400" dirty="0"/>
          </a:p>
          <a:p>
            <a:pPr marL="457200" lvl="0" indent="-381000" algn="l" rtl="0">
              <a:spcBef>
                <a:spcPts val="800"/>
              </a:spcBef>
              <a:spcAft>
                <a:spcPts val="0"/>
              </a:spcAft>
              <a:buSzPts val="2400"/>
              <a:buChar char="●"/>
            </a:pPr>
            <a:r>
              <a:rPr lang="en" sz="2400" dirty="0"/>
              <a:t>The </a:t>
            </a:r>
            <a:r>
              <a:rPr lang="en" sz="2400" b="1" dirty="0"/>
              <a:t>data frame</a:t>
            </a:r>
            <a:r>
              <a:rPr lang="en" sz="2400" dirty="0"/>
              <a:t> must be rectangular (same # rows in each column)</a:t>
            </a:r>
          </a:p>
          <a:p>
            <a:pPr marL="457200" lvl="0" indent="-381000" algn="l" rtl="0">
              <a:spcBef>
                <a:spcPts val="800"/>
              </a:spcBef>
              <a:spcAft>
                <a:spcPts val="0"/>
              </a:spcAft>
              <a:buSzPts val="2400"/>
              <a:buChar char="●"/>
            </a:pPr>
            <a:r>
              <a:rPr lang="en" sz="2400" dirty="0"/>
              <a:t>A data frame is one type of object</a:t>
            </a:r>
          </a:p>
          <a:p>
            <a:pPr lvl="1" indent="-381000">
              <a:spcBef>
                <a:spcPts val="800"/>
              </a:spcBef>
              <a:buSzPts val="2400"/>
              <a:buChar char="●"/>
            </a:pPr>
            <a:r>
              <a:rPr lang="en" sz="2100" dirty="0"/>
              <a:t>Note: There are many types of objects (data frames, matrices, spatial objects, plots, etc)</a:t>
            </a:r>
            <a:endParaRPr sz="2100" dirty="0"/>
          </a:p>
          <a:p>
            <a:pPr marL="0" lvl="0" indent="0" algn="l" rtl="0">
              <a:spcBef>
                <a:spcPts val="800"/>
              </a:spcBef>
              <a:spcAft>
                <a:spcPts val="0"/>
              </a:spcAft>
              <a:buNone/>
            </a:pPr>
            <a:endParaRPr sz="2400" dirty="0"/>
          </a:p>
        </p:txBody>
      </p:sp>
      <p:sp>
        <p:nvSpPr>
          <p:cNvPr id="355" name="Google Shape;355;p5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24</a:t>
            </a:fld>
            <a:endParaRPr/>
          </a:p>
        </p:txBody>
      </p:sp>
      <p:sp>
        <p:nvSpPr>
          <p:cNvPr id="2" name="Rectangle 1">
            <a:extLst>
              <a:ext uri="{FF2B5EF4-FFF2-40B4-BE49-F238E27FC236}">
                <a16:creationId xmlns:a16="http://schemas.microsoft.com/office/drawing/2014/main" id="{E93B1FB8-E649-82E3-68F8-3E321FA5ACC9}"/>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ABC0A545-D68C-B4FE-206B-3D69D212DB57}"/>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628650" y="1376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Inspecting o</a:t>
            </a:r>
            <a:r>
              <a:rPr lang="en" dirty="0">
                <a:solidFill>
                  <a:srgbClr val="7030A0"/>
                </a:solidFill>
                <a:latin typeface="Bahnschrift Light SemiCondensed" panose="020B0502040204020203" pitchFamily="34" charset="0"/>
              </a:rPr>
              <a:t>bjects</a:t>
            </a:r>
            <a:endParaRPr sz="3300" b="0" i="0" u="none" strike="noStrike" cap="none" dirty="0">
              <a:solidFill>
                <a:srgbClr val="7030A0"/>
              </a:solidFill>
              <a:latin typeface="Bahnschrift Light SemiCondensed" panose="020B0502040204020203" pitchFamily="34" charset="0"/>
              <a:sym typeface="Arial"/>
            </a:endParaRPr>
          </a:p>
        </p:txBody>
      </p:sp>
      <p:graphicFrame>
        <p:nvGraphicFramePr>
          <p:cNvPr id="361" name="Google Shape;361;p57"/>
          <p:cNvGraphicFramePr/>
          <p:nvPr/>
        </p:nvGraphicFramePr>
        <p:xfrm>
          <a:off x="750275" y="1057200"/>
          <a:ext cx="7886700" cy="3200190"/>
        </p:xfrm>
        <a:graphic>
          <a:graphicData uri="http://schemas.openxmlformats.org/drawingml/2006/table">
            <a:tbl>
              <a:tblPr>
                <a:noFill/>
                <a:tableStyleId>{209C9C01-51EC-4F78-95F9-0003BCD7B61D}</a:tableStyleId>
              </a:tblPr>
              <a:tblGrid>
                <a:gridCol w="2736075">
                  <a:extLst>
                    <a:ext uri="{9D8B030D-6E8A-4147-A177-3AD203B41FA5}">
                      <a16:colId xmlns:a16="http://schemas.microsoft.com/office/drawing/2014/main" val="20000"/>
                    </a:ext>
                  </a:extLst>
                </a:gridCol>
                <a:gridCol w="5150625">
                  <a:extLst>
                    <a:ext uri="{9D8B030D-6E8A-4147-A177-3AD203B41FA5}">
                      <a16:colId xmlns:a16="http://schemas.microsoft.com/office/drawing/2014/main" val="20001"/>
                    </a:ext>
                  </a:extLst>
                </a:gridCol>
              </a:tblGrid>
              <a:tr h="381000">
                <a:tc>
                  <a:txBody>
                    <a:bodyPr/>
                    <a:lstStyle/>
                    <a:p>
                      <a:pPr marL="0" lvl="0" indent="0" algn="l" rtl="0">
                        <a:lnSpc>
                          <a:spcPct val="100000"/>
                        </a:lnSpc>
                        <a:spcBef>
                          <a:spcPts val="0"/>
                        </a:spcBef>
                        <a:spcAft>
                          <a:spcPts val="0"/>
                        </a:spcAft>
                        <a:buNone/>
                      </a:pPr>
                      <a:r>
                        <a:rPr lang="en" sz="1800" b="1"/>
                        <a:t>Function</a:t>
                      </a:r>
                      <a:endParaRPr sz="18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b="1"/>
                        <a:t>Output</a:t>
                      </a:r>
                      <a:endParaRPr sz="18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0650">
                <a:tc>
                  <a:txBody>
                    <a:bodyPr/>
                    <a:lstStyle/>
                    <a:p>
                      <a:pPr marL="0" lvl="0" indent="0" algn="l" rtl="0">
                        <a:lnSpc>
                          <a:spcPct val="100000"/>
                        </a:lnSpc>
                        <a:spcBef>
                          <a:spcPts val="800"/>
                        </a:spcBef>
                        <a:spcAft>
                          <a:spcPts val="0"/>
                        </a:spcAft>
                        <a:buNone/>
                      </a:pPr>
                      <a:r>
                        <a:rPr lang="en" sz="1800" b="1">
                          <a:solidFill>
                            <a:schemeClr val="dk1"/>
                          </a:solidFill>
                        </a:rPr>
                        <a:t>class()</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chemeClr val="dk1"/>
                          </a:solidFill>
                        </a:rPr>
                        <a:t>Class of the object</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3550">
                <a:tc>
                  <a:txBody>
                    <a:bodyPr/>
                    <a:lstStyle/>
                    <a:p>
                      <a:pPr marL="0" lvl="0" indent="0" algn="l" rtl="0">
                        <a:lnSpc>
                          <a:spcPct val="100000"/>
                        </a:lnSpc>
                        <a:spcBef>
                          <a:spcPts val="800"/>
                        </a:spcBef>
                        <a:spcAft>
                          <a:spcPts val="0"/>
                        </a:spcAft>
                        <a:buNone/>
                      </a:pPr>
                      <a:r>
                        <a:rPr lang="en" sz="1800" b="1">
                          <a:solidFill>
                            <a:schemeClr val="dk1"/>
                          </a:solidFill>
                        </a:rPr>
                        <a:t>str()</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structure:  # rows, cols, data types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00000"/>
                        </a:lnSpc>
                        <a:spcBef>
                          <a:spcPts val="0"/>
                        </a:spcBef>
                        <a:spcAft>
                          <a:spcPts val="0"/>
                        </a:spcAft>
                        <a:buNone/>
                      </a:pPr>
                      <a:r>
                        <a:rPr lang="en" sz="1800" b="1">
                          <a:solidFill>
                            <a:schemeClr val="dk1"/>
                          </a:solidFill>
                        </a:rPr>
                        <a:t>head() </a:t>
                      </a:r>
                      <a:r>
                        <a:rPr lang="en" sz="1800">
                          <a:solidFill>
                            <a:schemeClr val="dk1"/>
                          </a:solidFill>
                        </a:rPr>
                        <a:t>or </a:t>
                      </a:r>
                      <a:r>
                        <a:rPr lang="en" sz="1800" b="1">
                          <a:solidFill>
                            <a:schemeClr val="dk1"/>
                          </a:solidFill>
                        </a:rPr>
                        <a:t>tail()</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chemeClr val="dk1"/>
                          </a:solidFill>
                        </a:rPr>
                        <a:t>look at first / last 6 rows (all columns)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00000"/>
                        </a:lnSpc>
                        <a:spcBef>
                          <a:spcPts val="800"/>
                        </a:spcBef>
                        <a:spcAft>
                          <a:spcPts val="0"/>
                        </a:spcAft>
                        <a:buNone/>
                      </a:pPr>
                      <a:r>
                        <a:rPr lang="en" sz="1800" b="1">
                          <a:solidFill>
                            <a:schemeClr val="dk1"/>
                          </a:solidFill>
                        </a:rPr>
                        <a:t>nrow() </a:t>
                      </a:r>
                      <a:r>
                        <a:rPr lang="en" sz="1800">
                          <a:solidFill>
                            <a:schemeClr val="dk1"/>
                          </a:solidFill>
                        </a:rPr>
                        <a:t>or </a:t>
                      </a:r>
                      <a:r>
                        <a:rPr lang="en" sz="1800" b="1">
                          <a:solidFill>
                            <a:schemeClr val="dk1"/>
                          </a:solidFill>
                        </a:rPr>
                        <a:t>ncol()</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number of rows / columns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lnSpc>
                          <a:spcPct val="100000"/>
                        </a:lnSpc>
                        <a:spcBef>
                          <a:spcPts val="800"/>
                        </a:spcBef>
                        <a:spcAft>
                          <a:spcPts val="0"/>
                        </a:spcAft>
                        <a:buNone/>
                      </a:pPr>
                      <a:r>
                        <a:rPr lang="en" sz="1800" b="1">
                          <a:solidFill>
                            <a:schemeClr val="dk1"/>
                          </a:solidFill>
                        </a:rPr>
                        <a:t>names() </a:t>
                      </a:r>
                      <a:r>
                        <a:rPr lang="en" sz="1800">
                          <a:solidFill>
                            <a:schemeClr val="dk1"/>
                          </a:solidFill>
                        </a:rPr>
                        <a:t>or </a:t>
                      </a:r>
                      <a:r>
                        <a:rPr lang="en" sz="1800" b="1">
                          <a:solidFill>
                            <a:schemeClr val="dk1"/>
                          </a:solidFill>
                        </a:rPr>
                        <a:t>colnames()</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column names</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00000"/>
                        </a:lnSpc>
                        <a:spcBef>
                          <a:spcPts val="800"/>
                        </a:spcBef>
                        <a:spcAft>
                          <a:spcPts val="0"/>
                        </a:spcAft>
                        <a:buNone/>
                      </a:pPr>
                      <a:r>
                        <a:rPr lang="en" sz="1800" b="1">
                          <a:solidFill>
                            <a:schemeClr val="dk1"/>
                          </a:solidFill>
                        </a:rPr>
                        <a:t>summary()</a:t>
                      </a:r>
                      <a:endParaRPr sz="1800" b="1">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800"/>
                        </a:spcBef>
                        <a:spcAft>
                          <a:spcPts val="0"/>
                        </a:spcAft>
                        <a:buNone/>
                      </a:pPr>
                      <a:r>
                        <a:rPr lang="en" sz="1800">
                          <a:solidFill>
                            <a:schemeClr val="dk1"/>
                          </a:solidFill>
                        </a:rPr>
                        <a:t>summary stats for each column (min, max, etc.)</a:t>
                      </a:r>
                      <a:endParaRPr sz="180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62" name="Google Shape;362;p5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sp>
        <p:nvSpPr>
          <p:cNvPr id="3" name="TextBox 2">
            <a:extLst>
              <a:ext uri="{FF2B5EF4-FFF2-40B4-BE49-F238E27FC236}">
                <a16:creationId xmlns:a16="http://schemas.microsoft.com/office/drawing/2014/main" id="{15E5C792-B37C-F403-086B-F4521F4A6A50}"/>
              </a:ext>
            </a:extLst>
          </p:cNvPr>
          <p:cNvSpPr txBox="1"/>
          <p:nvPr/>
        </p:nvSpPr>
        <p:spPr>
          <a:xfrm>
            <a:off x="1885950" y="4422557"/>
            <a:ext cx="4572000" cy="523220"/>
          </a:xfrm>
          <a:prstGeom prst="rect">
            <a:avLst/>
          </a:prstGeom>
          <a:noFill/>
        </p:spPr>
        <p:txBody>
          <a:bodyPr wrap="square">
            <a:spAutoFit/>
          </a:bodyPr>
          <a:lstStyle/>
          <a:p>
            <a:pPr lvl="1" indent="-381000">
              <a:spcBef>
                <a:spcPts val="800"/>
              </a:spcBef>
              <a:buSzPts val="2400"/>
              <a:buChar char="●"/>
            </a:pPr>
            <a:r>
              <a:rPr lang="en-US" sz="1400" dirty="0"/>
              <a:t>Note: These don’t work for all object types but will all work for data frames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Exercise 1: inspecting data frames</a:t>
            </a:r>
            <a:endParaRPr sz="3300" b="0" i="0" u="none" strike="noStrike" cap="none" dirty="0">
              <a:solidFill>
                <a:srgbClr val="7030A0"/>
              </a:solidFill>
              <a:latin typeface="Bahnschrift Light SemiCondensed" panose="020B0502040204020203" pitchFamily="34" charset="0"/>
              <a:sym typeface="Arial"/>
            </a:endParaRPr>
          </a:p>
        </p:txBody>
      </p:sp>
      <p:sp>
        <p:nvSpPr>
          <p:cNvPr id="368" name="Google Shape;368;p58"/>
          <p:cNvSpPr txBox="1">
            <a:spLocks noGrp="1"/>
          </p:cNvSpPr>
          <p:nvPr>
            <p:ph type="body" idx="1"/>
          </p:nvPr>
        </p:nvSpPr>
        <p:spPr>
          <a:xfrm>
            <a:off x="628650" y="1369219"/>
            <a:ext cx="7886700" cy="3263400"/>
          </a:xfrm>
          <a:prstGeom prst="rect">
            <a:avLst/>
          </a:prstGeom>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2400" dirty="0"/>
              <a:t>Inspect the data frame “sp” using the functions:</a:t>
            </a:r>
            <a:endParaRPr sz="2400" dirty="0"/>
          </a:p>
        </p:txBody>
      </p:sp>
      <p:sp>
        <p:nvSpPr>
          <p:cNvPr id="369" name="Google Shape;369;p5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sp>
        <p:nvSpPr>
          <p:cNvPr id="2" name="TextBox 1">
            <a:extLst>
              <a:ext uri="{FF2B5EF4-FFF2-40B4-BE49-F238E27FC236}">
                <a16:creationId xmlns:a16="http://schemas.microsoft.com/office/drawing/2014/main" id="{53B6EAD1-E3A1-1FEA-292B-91B0EA8ACDF5}"/>
              </a:ext>
            </a:extLst>
          </p:cNvPr>
          <p:cNvSpPr txBox="1"/>
          <p:nvPr/>
        </p:nvSpPr>
        <p:spPr>
          <a:xfrm>
            <a:off x="766797" y="3961277"/>
            <a:ext cx="7245715" cy="738664"/>
          </a:xfrm>
          <a:prstGeom prst="rect">
            <a:avLst/>
          </a:prstGeom>
          <a:noFill/>
        </p:spPr>
        <p:txBody>
          <a:bodyPr wrap="square" rtlCol="0">
            <a:spAutoFit/>
          </a:bodyPr>
          <a:lstStyle/>
          <a:p>
            <a:r>
              <a:rPr lang="en-US" b="1" dirty="0"/>
              <a:t>1.) What are some things you notice about the </a:t>
            </a:r>
            <a:r>
              <a:rPr lang="en-US" b="1" dirty="0" err="1"/>
              <a:t>dataframe</a:t>
            </a:r>
            <a:r>
              <a:rPr lang="en-US" b="1" dirty="0"/>
              <a:t>? </a:t>
            </a:r>
          </a:p>
          <a:p>
            <a:endParaRPr lang="en-US" b="1" dirty="0"/>
          </a:p>
          <a:p>
            <a:r>
              <a:rPr lang="en-US" b="1" dirty="0"/>
              <a:t>Anything you have questions about or would like to know more about?</a:t>
            </a:r>
          </a:p>
        </p:txBody>
      </p:sp>
      <p:pic>
        <p:nvPicPr>
          <p:cNvPr id="5" name="Picture 4">
            <a:extLst>
              <a:ext uri="{FF2B5EF4-FFF2-40B4-BE49-F238E27FC236}">
                <a16:creationId xmlns:a16="http://schemas.microsoft.com/office/drawing/2014/main" id="{1248FBE1-778E-94D4-2444-E99C3BB26983}"/>
              </a:ext>
            </a:extLst>
          </p:cNvPr>
          <p:cNvPicPr>
            <a:picLocks noChangeAspect="1"/>
          </p:cNvPicPr>
          <p:nvPr/>
        </p:nvPicPr>
        <p:blipFill>
          <a:blip r:embed="rId3"/>
          <a:stretch>
            <a:fillRect/>
          </a:stretch>
        </p:blipFill>
        <p:spPr>
          <a:xfrm>
            <a:off x="3268586" y="2045203"/>
            <a:ext cx="5246764" cy="1691544"/>
          </a:xfrm>
          <a:prstGeom prst="rect">
            <a:avLst/>
          </a:prstGeom>
        </p:spPr>
      </p:pic>
      <p:sp>
        <p:nvSpPr>
          <p:cNvPr id="3" name="Rectangle 2">
            <a:extLst>
              <a:ext uri="{FF2B5EF4-FFF2-40B4-BE49-F238E27FC236}">
                <a16:creationId xmlns:a16="http://schemas.microsoft.com/office/drawing/2014/main" id="{6E060F4B-47E2-C142-3AAE-5D8F050399E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9774F9F0-90A2-0677-55A3-B4AD02544AE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8" name="Rectangle 9">
            <a:extLst>
              <a:ext uri="{FF2B5EF4-FFF2-40B4-BE49-F238E27FC236}">
                <a16:creationId xmlns:a16="http://schemas.microsoft.com/office/drawing/2014/main" id="{C36BFD9F-05AA-121E-F655-81863AF798C0}"/>
              </a:ext>
            </a:extLst>
          </p:cNvPr>
          <p:cNvSpPr>
            <a:spLocks noChangeArrowheads="1"/>
          </p:cNvSpPr>
          <p:nvPr/>
        </p:nvSpPr>
        <p:spPr bwMode="auto">
          <a:xfrm>
            <a:off x="973992" y="2383977"/>
            <a:ext cx="974626" cy="1233884"/>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lvl="0"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a:solidFill>
                  <a:srgbClr val="303030"/>
                </a:solidFill>
                <a:latin typeface="Menlo"/>
              </a:rPr>
              <a:t>str(</a:t>
            </a:r>
            <a:r>
              <a:rPr lang="en-US" altLang="en-US" sz="1800" dirty="0" err="1">
                <a:solidFill>
                  <a:srgbClr val="303030"/>
                </a:solidFill>
                <a:latin typeface="Menlo"/>
              </a:rPr>
              <a:t>sp</a:t>
            </a:r>
            <a:r>
              <a:rPr lang="en-US" altLang="en-US" sz="1800" dirty="0">
                <a:solidFill>
                  <a:srgbClr val="303030"/>
                </a:solidFill>
                <a:latin typeface="Menlo"/>
              </a:rPr>
              <a:t>)</a:t>
            </a:r>
          </a:p>
          <a:p>
            <a:pPr lvl="0" eaLnBrk="0" fontAlgn="base" hangingPunct="0">
              <a:spcBef>
                <a:spcPct val="0"/>
              </a:spcBef>
              <a:spcAft>
                <a:spcPct val="0"/>
              </a:spcAft>
              <a:buClrTx/>
            </a:pPr>
            <a:r>
              <a:rPr kumimoji="0" lang="en-US" altLang="en-US" sz="1800" b="0" i="0" u="none" strike="noStrike" cap="none" normalizeH="0" baseline="0" dirty="0">
                <a:ln>
                  <a:noFill/>
                </a:ln>
                <a:solidFill>
                  <a:srgbClr val="303030"/>
                </a:solidFill>
                <a:effectLst/>
                <a:latin typeface="Menlo"/>
              </a:rPr>
              <a:t>head(</a:t>
            </a:r>
            <a:r>
              <a:rPr kumimoji="0" lang="en-US" altLang="en-US" sz="1800" b="0" i="0" u="none" strike="noStrike" cap="none" normalizeH="0" baseline="0" dirty="0" err="1">
                <a:ln>
                  <a:noFill/>
                </a:ln>
                <a:solidFill>
                  <a:srgbClr val="303030"/>
                </a:solidFill>
                <a:effectLst/>
                <a:latin typeface="Menlo"/>
              </a:rPr>
              <a:t>sp</a:t>
            </a:r>
            <a:r>
              <a:rPr kumimoji="0" lang="en-US" altLang="en-US" sz="1800" b="0" i="0" u="none" strike="noStrike" cap="none" normalizeH="0" baseline="0" dirty="0">
                <a:ln>
                  <a:noFill/>
                </a:ln>
                <a:solidFill>
                  <a:srgbClr val="303030"/>
                </a:solidFill>
                <a:effectLst/>
                <a:latin typeface="Menlo"/>
              </a:rPr>
              <a:t>)</a:t>
            </a:r>
          </a:p>
          <a:p>
            <a:pPr lvl="0" eaLnBrk="0" fontAlgn="base" hangingPunct="0">
              <a:spcBef>
                <a:spcPct val="0"/>
              </a:spcBef>
              <a:spcAft>
                <a:spcPct val="0"/>
              </a:spcAft>
              <a:buClrTx/>
            </a:pPr>
            <a:r>
              <a:rPr lang="en-US" altLang="en-US" sz="1800" dirty="0">
                <a:solidFill>
                  <a:srgbClr val="303030"/>
                </a:solidFill>
                <a:latin typeface="Menlo"/>
              </a:rPr>
              <a:t>names(</a:t>
            </a:r>
            <a:r>
              <a:rPr lang="en-US" altLang="en-US" sz="1800" dirty="0" err="1">
                <a:solidFill>
                  <a:srgbClr val="303030"/>
                </a:solidFill>
                <a:latin typeface="Menlo"/>
              </a:rPr>
              <a:t>sp</a:t>
            </a:r>
            <a:r>
              <a:rPr lang="en-US" altLang="en-US" sz="1800" dirty="0">
                <a:solidFill>
                  <a:srgbClr val="303030"/>
                </a:solidFill>
                <a:latin typeface="Menl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a:t>
            </a:r>
            <a:r>
              <a:rPr lang="en" dirty="0"/>
              <a:t> </a:t>
            </a:r>
            <a:endParaRPr sz="3300" b="0" i="0" u="none" strike="noStrike" cap="none" dirty="0">
              <a:solidFill>
                <a:srgbClr val="0000FF"/>
              </a:solidFill>
              <a:latin typeface="Arial"/>
              <a:ea typeface="Arial"/>
              <a:cs typeface="Arial"/>
              <a:sym typeface="Arial"/>
            </a:endParaRPr>
          </a:p>
        </p:txBody>
      </p:sp>
      <p:sp>
        <p:nvSpPr>
          <p:cNvPr id="375" name="Google Shape;375;p59"/>
          <p:cNvSpPr txBox="1">
            <a:spLocks noGrp="1"/>
          </p:cNvSpPr>
          <p:nvPr>
            <p:ph type="body" idx="1"/>
          </p:nvPr>
        </p:nvSpPr>
        <p:spPr>
          <a:xfrm>
            <a:off x="522750" y="1369675"/>
            <a:ext cx="8129700" cy="34128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Reducing the size of your data frame by columns and/or the values in columns</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Example: </a:t>
            </a:r>
            <a:r>
              <a:rPr lang="en" sz="2400" b="1" dirty="0"/>
              <a:t>head()</a:t>
            </a:r>
            <a:r>
              <a:rPr lang="en" sz="2400" dirty="0"/>
              <a:t> function subsets the first 6 rows and all of the columns</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Can also use extraction </a:t>
            </a:r>
            <a:r>
              <a:rPr lang="en" sz="2400" b="1" dirty="0"/>
              <a:t>operators [ ] </a:t>
            </a:r>
            <a:r>
              <a:rPr lang="en" sz="2400" dirty="0"/>
              <a:t>or </a:t>
            </a:r>
            <a:r>
              <a:rPr lang="en" sz="2400" b="1" dirty="0"/>
              <a:t>$</a:t>
            </a:r>
          </a:p>
          <a:p>
            <a:pPr lvl="1" indent="-381000">
              <a:lnSpc>
                <a:spcPct val="100000"/>
              </a:lnSpc>
              <a:spcBef>
                <a:spcPts val="0"/>
              </a:spcBef>
              <a:buSzPts val="2400"/>
            </a:pPr>
            <a:r>
              <a:rPr lang="en" sz="2100" dirty="0"/>
              <a:t>Note: These operators subset in different ways. </a:t>
            </a:r>
            <a:endParaRPr sz="2100" dirty="0"/>
          </a:p>
          <a:p>
            <a:pPr marL="457200" lvl="0" indent="0" algn="l" rtl="0">
              <a:lnSpc>
                <a:spcPct val="100000"/>
              </a:lnSpc>
              <a:spcBef>
                <a:spcPts val="0"/>
              </a:spcBef>
              <a:spcAft>
                <a:spcPts val="0"/>
              </a:spcAft>
              <a:buNone/>
            </a:pPr>
            <a:endParaRPr sz="2400" dirty="0"/>
          </a:p>
          <a:p>
            <a:pPr marL="914400" marR="0" lvl="0" indent="0" algn="l" rtl="0">
              <a:lnSpc>
                <a:spcPct val="100000"/>
              </a:lnSpc>
              <a:spcBef>
                <a:spcPts val="800"/>
              </a:spcBef>
              <a:spcAft>
                <a:spcPts val="0"/>
              </a:spcAft>
              <a:buNone/>
            </a:pPr>
            <a:endParaRPr sz="2400" dirty="0"/>
          </a:p>
        </p:txBody>
      </p:sp>
      <p:sp>
        <p:nvSpPr>
          <p:cNvPr id="376" name="Google Shape;376;p5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27</a:t>
            </a:fld>
            <a:endParaRPr/>
          </a:p>
        </p:txBody>
      </p:sp>
      <p:sp>
        <p:nvSpPr>
          <p:cNvPr id="2" name="Rectangle 1">
            <a:extLst>
              <a:ext uri="{FF2B5EF4-FFF2-40B4-BE49-F238E27FC236}">
                <a16:creationId xmlns:a16="http://schemas.microsoft.com/office/drawing/2014/main" id="{6C2B8CE1-A8DE-BAE2-C776-D15DC65C746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F4E50DED-54AA-315C-A31A-734ABF3436F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by position with </a:t>
            </a:r>
            <a:r>
              <a:rPr lang="en" b="1" dirty="0">
                <a:solidFill>
                  <a:srgbClr val="7030A0"/>
                </a:solidFill>
                <a:latin typeface="Bahnschrift Light SemiCondensed" panose="020B0502040204020203" pitchFamily="34" charset="0"/>
              </a:rPr>
              <a:t>extraction [ ]</a:t>
            </a:r>
            <a:endParaRPr sz="3300" b="1" i="0" u="none" strike="noStrike" cap="none" dirty="0">
              <a:solidFill>
                <a:srgbClr val="7030A0"/>
              </a:solidFill>
              <a:latin typeface="Bahnschrift Light SemiCondensed" panose="020B0502040204020203" pitchFamily="34" charset="0"/>
            </a:endParaRPr>
          </a:p>
        </p:txBody>
      </p:sp>
      <p:sp>
        <p:nvSpPr>
          <p:cNvPr id="382" name="Google Shape;382;p60"/>
          <p:cNvSpPr txBox="1">
            <a:spLocks noGrp="1"/>
          </p:cNvSpPr>
          <p:nvPr>
            <p:ph type="body" idx="1"/>
          </p:nvPr>
        </p:nvSpPr>
        <p:spPr>
          <a:xfrm>
            <a:off x="76250" y="1142651"/>
            <a:ext cx="8991500" cy="34128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b="1" dirty="0"/>
              <a:t>dataFrame[row#, column#]</a:t>
            </a:r>
            <a:endParaRPr sz="2400" b="1" dirty="0"/>
          </a:p>
          <a:p>
            <a:pPr marL="457200" lvl="0" indent="0" algn="l" rtl="0">
              <a:lnSpc>
                <a:spcPct val="100000"/>
              </a:lnSpc>
              <a:spcBef>
                <a:spcPts val="0"/>
              </a:spcBef>
              <a:spcAft>
                <a:spcPts val="0"/>
              </a:spcAft>
              <a:buNone/>
            </a:pPr>
            <a:endParaRPr sz="2400" b="1" dirty="0"/>
          </a:p>
          <a:p>
            <a:pPr marL="457200" lvl="0" indent="-381000" algn="l" rtl="0">
              <a:lnSpc>
                <a:spcPct val="100000"/>
              </a:lnSpc>
              <a:spcBef>
                <a:spcPts val="0"/>
              </a:spcBef>
              <a:spcAft>
                <a:spcPts val="0"/>
              </a:spcAft>
              <a:buSzPts val="2400"/>
              <a:buChar char="•"/>
            </a:pPr>
            <a:r>
              <a:rPr lang="en" sz="2400" dirty="0"/>
              <a:t>Select all rows or columns with an empty value before or after the  comma, respectively</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Use ranges </a:t>
            </a:r>
            <a:r>
              <a:rPr lang="en" sz="2400" b="1" dirty="0"/>
              <a:t>row#:row#</a:t>
            </a:r>
            <a:r>
              <a:rPr lang="en" sz="2400" dirty="0"/>
              <a:t> or </a:t>
            </a:r>
            <a:r>
              <a:rPr lang="en" sz="2400" b="1" dirty="0"/>
              <a:t>column#:column#</a:t>
            </a:r>
            <a:r>
              <a:rPr lang="en" sz="2400" dirty="0"/>
              <a:t> to select multiple rows or columns </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Example:</a:t>
            </a:r>
            <a:r>
              <a:rPr lang="en" sz="2400" b="1" dirty="0"/>
              <a:t> </a:t>
            </a:r>
            <a:r>
              <a:rPr lang="en" sz="2400" b="1" dirty="0">
                <a:solidFill>
                  <a:schemeClr val="accent6">
                    <a:lumMod val="75000"/>
                  </a:schemeClr>
                </a:solidFill>
              </a:rPr>
              <a:t>sp[1:6, ] </a:t>
            </a:r>
            <a:r>
              <a:rPr lang="en" sz="2400" dirty="0"/>
              <a:t>uses ranges and an empty value to select the first 6 rows and all columns; same as head() function</a:t>
            </a:r>
            <a:endParaRPr sz="2400" dirty="0"/>
          </a:p>
          <a:p>
            <a:pPr marL="914400" marR="0" lvl="0" indent="0" algn="l" rtl="0">
              <a:lnSpc>
                <a:spcPct val="100000"/>
              </a:lnSpc>
              <a:spcBef>
                <a:spcPts val="800"/>
              </a:spcBef>
              <a:spcAft>
                <a:spcPts val="0"/>
              </a:spcAft>
              <a:buNone/>
            </a:pPr>
            <a:endParaRPr sz="2400" dirty="0"/>
          </a:p>
        </p:txBody>
      </p:sp>
      <p:sp>
        <p:nvSpPr>
          <p:cNvPr id="383" name="Google Shape;383;p6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sp>
        <p:nvSpPr>
          <p:cNvPr id="4" name="Rectangle 3">
            <a:extLst>
              <a:ext uri="{FF2B5EF4-FFF2-40B4-BE49-F238E27FC236}">
                <a16:creationId xmlns:a16="http://schemas.microsoft.com/office/drawing/2014/main" id="{7F6807B5-1FAE-1872-9578-0F0E47A732AA}"/>
              </a:ext>
            </a:extLst>
          </p:cNvPr>
          <p:cNvSpPr>
            <a:spLocks noChangeArrowheads="1"/>
          </p:cNvSpPr>
          <p:nvPr/>
        </p:nvSpPr>
        <p:spPr bwMode="auto">
          <a:xfrm>
            <a:off x="1908175" y="3906342"/>
            <a:ext cx="127635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1</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6</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column names</a:t>
            </a:r>
            <a:r>
              <a:rPr lang="en" dirty="0">
                <a:solidFill>
                  <a:srgbClr val="7030A0"/>
                </a:solidFill>
                <a:latin typeface="Bahnschrift Light SemiCondensed" panose="020B0502040204020203" pitchFamily="34" charset="0"/>
              </a:rPr>
              <a:t> and </a:t>
            </a:r>
            <a:r>
              <a:rPr lang="en" b="1" dirty="0">
                <a:solidFill>
                  <a:srgbClr val="7030A0"/>
                </a:solidFill>
                <a:latin typeface="Bahnschrift Light SemiCondensed" panose="020B0502040204020203" pitchFamily="34" charset="0"/>
              </a:rPr>
              <a:t>[ ]</a:t>
            </a:r>
            <a:endParaRPr sz="3300" b="1" i="0" u="none" strike="noStrike" cap="none" dirty="0">
              <a:solidFill>
                <a:srgbClr val="7030A0"/>
              </a:solidFill>
              <a:latin typeface="Bahnschrift Light SemiCondensed" panose="020B0502040204020203" pitchFamily="34" charset="0"/>
            </a:endParaRPr>
          </a:p>
        </p:txBody>
      </p:sp>
      <p:sp>
        <p:nvSpPr>
          <p:cNvPr id="389" name="Google Shape;389;p61"/>
          <p:cNvSpPr txBox="1">
            <a:spLocks noGrp="1"/>
          </p:cNvSpPr>
          <p:nvPr>
            <p:ph type="body" idx="1"/>
          </p:nvPr>
        </p:nvSpPr>
        <p:spPr>
          <a:xfrm>
            <a:off x="381850" y="1344075"/>
            <a:ext cx="82845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Subset with </a:t>
            </a:r>
            <a:r>
              <a:rPr lang="en" sz="2400" b="1" dirty="0"/>
              <a:t>[ ]</a:t>
            </a:r>
            <a:r>
              <a:rPr lang="en" sz="2400" dirty="0"/>
              <a:t> and a column name as </a:t>
            </a:r>
            <a:r>
              <a:rPr lang="en" sz="2400" b="1" dirty="0"/>
              <a:t>dataFrame["columnName"]</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b="1" dirty="0">
                <a:solidFill>
                  <a:schemeClr val="accent6">
                    <a:lumMod val="75000"/>
                  </a:schemeClr>
                </a:solidFill>
              </a:rPr>
              <a:t>sp[“eventDate"] </a:t>
            </a:r>
            <a:r>
              <a:rPr lang="en" sz="2400" dirty="0"/>
              <a:t>creates a </a:t>
            </a:r>
            <a:r>
              <a:rPr lang="en" sz="2400" b="1" dirty="0"/>
              <a:t>data frame</a:t>
            </a:r>
            <a:r>
              <a:rPr lang="en" sz="2400" dirty="0"/>
              <a:t> showing all of the values in the column</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Appears in Console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b="1" dirty="0"/>
          </a:p>
        </p:txBody>
      </p:sp>
      <p:sp>
        <p:nvSpPr>
          <p:cNvPr id="390" name="Google Shape;390;p6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sp>
        <p:nvSpPr>
          <p:cNvPr id="2" name="Rectangle 1">
            <a:extLst>
              <a:ext uri="{FF2B5EF4-FFF2-40B4-BE49-F238E27FC236}">
                <a16:creationId xmlns:a16="http://schemas.microsoft.com/office/drawing/2014/main" id="{DC2935D2-1E78-EB81-781C-1EB988E81C0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D299908-9EFE-07EC-4DA4-AA23AD621FF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1">
            <a:extLst>
              <a:ext uri="{FF2B5EF4-FFF2-40B4-BE49-F238E27FC236}">
                <a16:creationId xmlns:a16="http://schemas.microsoft.com/office/drawing/2014/main" id="{FA766B21-7B26-F552-F9C9-73E1CC3BC2B4}"/>
              </a:ext>
            </a:extLst>
          </p:cNvPr>
          <p:cNvSpPr>
            <a:spLocks noChangeArrowheads="1"/>
          </p:cNvSpPr>
          <p:nvPr/>
        </p:nvSpPr>
        <p:spPr bwMode="auto">
          <a:xfrm>
            <a:off x="773513" y="2247194"/>
            <a:ext cx="248920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eventDate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3" name="Picture 2">
            <a:extLst>
              <a:ext uri="{FF2B5EF4-FFF2-40B4-BE49-F238E27FC236}">
                <a16:creationId xmlns:a16="http://schemas.microsoft.com/office/drawing/2014/main" id="{6BEDA499-1B3D-1CCF-7EA5-989E911C134C}"/>
              </a:ext>
            </a:extLst>
          </p:cNvPr>
          <p:cNvPicPr>
            <a:picLocks noChangeAspect="1"/>
          </p:cNvPicPr>
          <p:nvPr/>
        </p:nvPicPr>
        <p:blipFill>
          <a:blip r:embed="rId3"/>
          <a:stretch>
            <a:fillRect/>
          </a:stretch>
        </p:blipFill>
        <p:spPr>
          <a:xfrm>
            <a:off x="518156" y="946999"/>
            <a:ext cx="7793117" cy="3249502"/>
          </a:xfrm>
          <a:prstGeom prst="rect">
            <a:avLst/>
          </a:prstGeom>
        </p:spPr>
      </p:pic>
    </p:spTree>
    <p:extLst>
      <p:ext uri="{BB962C8B-B14F-4D97-AF65-F5344CB8AC3E}">
        <p14:creationId xmlns:p14="http://schemas.microsoft.com/office/powerpoint/2010/main" val="336027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Assign subsetted data frame to an object</a:t>
            </a:r>
            <a:endParaRPr sz="3300" b="1" i="0" u="none" strike="noStrike" cap="none" dirty="0">
              <a:solidFill>
                <a:srgbClr val="7030A0"/>
              </a:solidFill>
              <a:latin typeface="Bahnschrift Light SemiCondensed" panose="020B0502040204020203" pitchFamily="34" charset="0"/>
            </a:endParaRPr>
          </a:p>
        </p:txBody>
      </p:sp>
      <p:sp>
        <p:nvSpPr>
          <p:cNvPr id="396" name="Google Shape;396;p62"/>
          <p:cNvSpPr txBox="1">
            <a:spLocks noGrp="1"/>
          </p:cNvSpPr>
          <p:nvPr>
            <p:ph type="body" idx="1"/>
          </p:nvPr>
        </p:nvSpPr>
        <p:spPr>
          <a:xfrm>
            <a:off x="381850" y="1344075"/>
            <a:ext cx="82845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Just as we did when we read in the dataset, let’s assign </a:t>
            </a:r>
            <a:r>
              <a:rPr lang="en" sz="2400" b="1" dirty="0"/>
              <a:t>&lt;- </a:t>
            </a:r>
            <a:r>
              <a:rPr lang="en" sz="2400" dirty="0"/>
              <a:t>the subsetted data frame to an object called </a:t>
            </a:r>
            <a:r>
              <a:rPr lang="en-US" sz="2400" b="1" dirty="0" err="1">
                <a:solidFill>
                  <a:schemeClr val="tx1"/>
                </a:solidFill>
              </a:rPr>
              <a:t>sp_date</a:t>
            </a:r>
            <a:endParaRPr sz="2400" b="1" dirty="0">
              <a:solidFill>
                <a:schemeClr val="tx1"/>
              </a:solidFill>
            </a:endParaRPr>
          </a:p>
          <a:p>
            <a:pPr marL="457200" lvl="0" indent="0" algn="l" rtl="0">
              <a:lnSpc>
                <a:spcPct val="100000"/>
              </a:lnSpc>
              <a:spcBef>
                <a:spcPts val="0"/>
              </a:spcBef>
              <a:spcAft>
                <a:spcPts val="0"/>
              </a:spcAft>
              <a:buNone/>
            </a:pPr>
            <a:endParaRPr sz="2400" dirty="0"/>
          </a:p>
          <a:p>
            <a:pPr indent="-381000">
              <a:lnSpc>
                <a:spcPct val="100000"/>
              </a:lnSpc>
              <a:spcBef>
                <a:spcPts val="0"/>
              </a:spcBef>
              <a:buSzPts val="2400"/>
            </a:pPr>
            <a:r>
              <a:rPr lang="en-US" sz="2400" b="1" dirty="0" err="1">
                <a:solidFill>
                  <a:schemeClr val="accent6">
                    <a:lumMod val="75000"/>
                  </a:schemeClr>
                </a:solidFill>
              </a:rPr>
              <a:t>sp_date</a:t>
            </a:r>
            <a:r>
              <a:rPr lang="en" sz="2400" b="1" dirty="0">
                <a:solidFill>
                  <a:schemeClr val="accent6">
                    <a:lumMod val="75000"/>
                  </a:schemeClr>
                </a:solidFill>
              </a:rPr>
              <a:t>&lt;- sp[“eventDate"] </a:t>
            </a:r>
          </a:p>
          <a:p>
            <a:pPr marL="76200" indent="0">
              <a:lnSpc>
                <a:spcPct val="100000"/>
              </a:lnSpc>
              <a:spcBef>
                <a:spcPts val="0"/>
              </a:spcBef>
              <a:buSzPts val="2400"/>
              <a:buNone/>
            </a:pPr>
            <a:endParaRPr sz="2400" b="1" dirty="0"/>
          </a:p>
          <a:p>
            <a:pPr marL="457200" lvl="0" indent="-381000" algn="l" rtl="0">
              <a:lnSpc>
                <a:spcPct val="100000"/>
              </a:lnSpc>
              <a:spcBef>
                <a:spcPts val="0"/>
              </a:spcBef>
              <a:spcAft>
                <a:spcPts val="0"/>
              </a:spcAft>
              <a:buSzPts val="2400"/>
              <a:buChar char="•"/>
            </a:pPr>
            <a:r>
              <a:rPr lang="en" sz="2400" dirty="0"/>
              <a:t>It now appears in the Environment pane</a:t>
            </a:r>
            <a:endParaRPr sz="2400" dirty="0"/>
          </a:p>
        </p:txBody>
      </p:sp>
      <p:sp>
        <p:nvSpPr>
          <p:cNvPr id="397" name="Google Shape;397;p6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sp>
        <p:nvSpPr>
          <p:cNvPr id="2" name="Rectangle 1">
            <a:extLst>
              <a:ext uri="{FF2B5EF4-FFF2-40B4-BE49-F238E27FC236}">
                <a16:creationId xmlns:a16="http://schemas.microsoft.com/office/drawing/2014/main" id="{7B6E872C-C762-B11A-3698-19ECC810202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EBC2C357-EEE8-B334-F930-7D3E1551FDA1}"/>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2">
            <a:extLst>
              <a:ext uri="{FF2B5EF4-FFF2-40B4-BE49-F238E27FC236}">
                <a16:creationId xmlns:a16="http://schemas.microsoft.com/office/drawing/2014/main" id="{1BC39040-C6A1-502E-527F-00D5D56788E8}"/>
              </a:ext>
            </a:extLst>
          </p:cNvPr>
          <p:cNvSpPr>
            <a:spLocks noChangeArrowheads="1"/>
          </p:cNvSpPr>
          <p:nvPr/>
        </p:nvSpPr>
        <p:spPr bwMode="auto">
          <a:xfrm>
            <a:off x="908050" y="2414116"/>
            <a:ext cx="410210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sp_date</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eventDate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column names</a:t>
            </a:r>
            <a:r>
              <a:rPr lang="en" dirty="0">
                <a:solidFill>
                  <a:srgbClr val="7030A0"/>
                </a:solidFill>
                <a:latin typeface="Bahnschrift Light SemiCondensed" panose="020B0502040204020203" pitchFamily="34" charset="0"/>
              </a:rPr>
              <a:t> and </a:t>
            </a:r>
            <a:r>
              <a:rPr lang="en" b="1" dirty="0">
                <a:solidFill>
                  <a:srgbClr val="7030A0"/>
                </a:solidFill>
                <a:latin typeface="Bahnschrift Light SemiCondensed" panose="020B0502040204020203" pitchFamily="34" charset="0"/>
              </a:rPr>
              <a:t>$</a:t>
            </a:r>
            <a:endParaRPr sz="3300" b="1" i="0" u="none" strike="noStrike" cap="none" dirty="0">
              <a:solidFill>
                <a:srgbClr val="7030A0"/>
              </a:solidFill>
              <a:latin typeface="Bahnschrift Light SemiCondensed" panose="020B0502040204020203" pitchFamily="34" charset="0"/>
            </a:endParaRPr>
          </a:p>
        </p:txBody>
      </p:sp>
      <p:sp>
        <p:nvSpPr>
          <p:cNvPr id="403" name="Google Shape;403;p63"/>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Subset with </a:t>
            </a:r>
            <a:r>
              <a:rPr lang="en" sz="2400" b="1" dirty="0"/>
              <a:t>dataFrame$columnName</a:t>
            </a:r>
            <a:endParaRPr sz="2400" b="1" dirty="0"/>
          </a:p>
          <a:p>
            <a:pPr marL="457200" lvl="0" indent="0" algn="l" rtl="0">
              <a:lnSpc>
                <a:spcPct val="100000"/>
              </a:lnSpc>
              <a:spcBef>
                <a:spcPts val="0"/>
              </a:spcBef>
              <a:spcAft>
                <a:spcPts val="0"/>
              </a:spcAft>
              <a:buNone/>
            </a:pPr>
            <a:endParaRPr sz="2400" dirty="0"/>
          </a:p>
          <a:p>
            <a:pPr lvl="0" indent="-381000">
              <a:lnSpc>
                <a:spcPct val="100000"/>
              </a:lnSpc>
              <a:spcBef>
                <a:spcPts val="0"/>
              </a:spcBef>
              <a:buSzPts val="2400"/>
            </a:pPr>
            <a:r>
              <a:rPr lang="en-US" sz="2400" b="1" dirty="0" err="1">
                <a:solidFill>
                  <a:schemeClr val="accent6">
                    <a:lumMod val="75000"/>
                  </a:schemeClr>
                </a:solidFill>
              </a:rPr>
              <a:t>sp$eventDate</a:t>
            </a:r>
            <a:endParaRPr lang="en-US" sz="2400" b="1" dirty="0">
              <a:solidFill>
                <a:schemeClr val="accent6">
                  <a:lumMod val="75000"/>
                </a:schemeClr>
              </a:solidFill>
            </a:endParaRPr>
          </a:p>
          <a:p>
            <a:pPr lvl="0" indent="-381000">
              <a:lnSpc>
                <a:spcPct val="100000"/>
              </a:lnSpc>
              <a:spcBef>
                <a:spcPts val="0"/>
              </a:spcBef>
              <a:buSzPts val="2400"/>
            </a:pPr>
            <a:endParaRPr lang="en-US" sz="2400" b="1" dirty="0">
              <a:solidFill>
                <a:schemeClr val="accent6">
                  <a:lumMod val="75000"/>
                </a:schemeClr>
              </a:solidFill>
            </a:endParaRPr>
          </a:p>
          <a:p>
            <a:pPr marL="76200" lvl="0" indent="0">
              <a:lnSpc>
                <a:spcPct val="100000"/>
              </a:lnSpc>
              <a:spcBef>
                <a:spcPts val="0"/>
              </a:spcBef>
              <a:buSzPts val="2400"/>
              <a:buNone/>
            </a:pPr>
            <a:r>
              <a:rPr lang="en-US" sz="2400" b="1" dirty="0" err="1">
                <a:solidFill>
                  <a:schemeClr val="accent6">
                    <a:lumMod val="75000"/>
                  </a:schemeClr>
                </a:solidFill>
              </a:rPr>
              <a:t>sp_date_vec</a:t>
            </a:r>
            <a:r>
              <a:rPr lang="en-US" sz="2400" b="1" dirty="0">
                <a:solidFill>
                  <a:schemeClr val="accent6">
                    <a:lumMod val="75000"/>
                  </a:schemeClr>
                </a:solidFill>
              </a:rPr>
              <a:t>&lt;-</a:t>
            </a:r>
            <a:r>
              <a:rPr lang="en-US" sz="2400" b="1" dirty="0" err="1">
                <a:solidFill>
                  <a:schemeClr val="accent6">
                    <a:lumMod val="75000"/>
                  </a:schemeClr>
                </a:solidFill>
              </a:rPr>
              <a:t>sp$eventDate</a:t>
            </a:r>
            <a:r>
              <a:rPr lang="en-US" sz="2400" b="1" dirty="0">
                <a:solidFill>
                  <a:schemeClr val="accent6">
                    <a:lumMod val="75000"/>
                  </a:schemeClr>
                </a:solidFill>
              </a:rPr>
              <a:t> </a:t>
            </a:r>
            <a:r>
              <a:rPr lang="en" sz="2400" dirty="0"/>
              <a:t>extracts a </a:t>
            </a:r>
            <a:r>
              <a:rPr lang="en" sz="2400" b="1" dirty="0"/>
              <a:t>vector </a:t>
            </a:r>
            <a:r>
              <a:rPr lang="en" sz="2400" dirty="0"/>
              <a:t>showing all of the values in the column</a:t>
            </a:r>
            <a:endParaRPr sz="2400"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Appears in Console and Environment and looks different than </a:t>
            </a:r>
            <a:r>
              <a:rPr lang="en" sz="2400" b="1" dirty="0"/>
              <a:t>sp_date </a:t>
            </a:r>
            <a:r>
              <a:rPr lang="en" sz="2400" dirty="0"/>
              <a:t>because our object is now a </a:t>
            </a:r>
            <a:r>
              <a:rPr lang="en" sz="2400" b="1" dirty="0"/>
              <a:t>vector</a:t>
            </a:r>
            <a:r>
              <a:rPr lang="en" sz="2400" dirty="0"/>
              <a:t> type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04" name="Google Shape;404;p6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31</a:t>
            </a:fld>
            <a:endParaRPr/>
          </a:p>
        </p:txBody>
      </p:sp>
      <p:sp>
        <p:nvSpPr>
          <p:cNvPr id="2" name="Rectangle 1">
            <a:extLst>
              <a:ext uri="{FF2B5EF4-FFF2-40B4-BE49-F238E27FC236}">
                <a16:creationId xmlns:a16="http://schemas.microsoft.com/office/drawing/2014/main" id="{2DEF9C94-8DCA-640F-7E80-BF374FD2BC0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301F738-6E59-5253-B75A-52020A299FB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2">
            <a:extLst>
              <a:ext uri="{FF2B5EF4-FFF2-40B4-BE49-F238E27FC236}">
                <a16:creationId xmlns:a16="http://schemas.microsoft.com/office/drawing/2014/main" id="{3EE006F6-406C-005F-BE74-4416D3517D62}"/>
              </a:ext>
            </a:extLst>
          </p:cNvPr>
          <p:cNvSpPr>
            <a:spLocks noChangeArrowheads="1"/>
          </p:cNvSpPr>
          <p:nvPr/>
        </p:nvSpPr>
        <p:spPr bwMode="auto">
          <a:xfrm>
            <a:off x="1082688" y="1860082"/>
            <a:ext cx="2282812"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sp$eventDate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2FCBB71D-598E-FB67-CA05-74A8FF7D7BD9}"/>
              </a:ext>
            </a:extLst>
          </p:cNvPr>
          <p:cNvSpPr>
            <a:spLocks noChangeArrowheads="1"/>
          </p:cNvSpPr>
          <p:nvPr/>
        </p:nvSpPr>
        <p:spPr bwMode="auto">
          <a:xfrm>
            <a:off x="734904" y="2634310"/>
            <a:ext cx="4173646"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sp_date_vec</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sp$eventDate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Vectors</a:t>
            </a:r>
            <a:endParaRPr sz="3300" b="1" i="0" u="none" strike="noStrike" cap="none" dirty="0">
              <a:solidFill>
                <a:srgbClr val="7030A0"/>
              </a:solidFill>
              <a:latin typeface="Bahnschrift Light SemiCondensed" panose="020B0502040204020203" pitchFamily="34" charset="0"/>
            </a:endParaRPr>
          </a:p>
        </p:txBody>
      </p:sp>
      <p:sp>
        <p:nvSpPr>
          <p:cNvPr id="417" name="Google Shape;417;p65"/>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A </a:t>
            </a:r>
            <a:r>
              <a:rPr lang="en" sz="2400" b="1" dirty="0"/>
              <a:t>vector </a:t>
            </a:r>
            <a:r>
              <a:rPr lang="en" sz="2400" dirty="0"/>
              <a:t>is a one dimensional series of values (e.g., a column of a data frame) all of the same data type (e.g. factor/category, numeric, etc.)</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Subsetting a </a:t>
            </a:r>
            <a:r>
              <a:rPr lang="en" sz="2400" b="1" dirty="0">
                <a:solidFill>
                  <a:schemeClr val="tx1"/>
                </a:solidFill>
              </a:rPr>
              <a:t>column</a:t>
            </a:r>
            <a:r>
              <a:rPr lang="en" sz="2400" dirty="0"/>
              <a:t> from our data frame using the $ operator returns our column as a </a:t>
            </a:r>
            <a:r>
              <a:rPr lang="en" sz="2400" b="1" dirty="0"/>
              <a:t>vector </a:t>
            </a:r>
            <a:r>
              <a:rPr lang="en" sz="2400" dirty="0"/>
              <a:t>object type</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18" name="Google Shape;418;p6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sp>
        <p:nvSpPr>
          <p:cNvPr id="2" name="Rectangle 1">
            <a:extLst>
              <a:ext uri="{FF2B5EF4-FFF2-40B4-BE49-F238E27FC236}">
                <a16:creationId xmlns:a16="http://schemas.microsoft.com/office/drawing/2014/main" id="{AECCC60D-26B7-FAA6-0FBE-FE288DBD31F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EC9CCF21-C903-3538-F26F-6A389B5B2284}"/>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66" descr="A data frame made up of vectors as the columns." title="Data frame"/>
          <p:cNvPicPr preferRelativeResize="0"/>
          <p:nvPr/>
        </p:nvPicPr>
        <p:blipFill rotWithShape="1">
          <a:blip r:embed="rId3">
            <a:alphaModFix/>
          </a:blip>
          <a:srcRect r="72886" b="43766"/>
          <a:stretch/>
        </p:blipFill>
        <p:spPr>
          <a:xfrm>
            <a:off x="4958475" y="1657350"/>
            <a:ext cx="3827302" cy="3175150"/>
          </a:xfrm>
          <a:prstGeom prst="rect">
            <a:avLst/>
          </a:prstGeom>
          <a:noFill/>
          <a:ln>
            <a:noFill/>
          </a:ln>
        </p:spPr>
      </p:pic>
      <p:sp>
        <p:nvSpPr>
          <p:cNvPr id="424" name="Google Shape;424;p6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Review of data frame vs vector</a:t>
            </a:r>
            <a:endParaRPr dirty="0">
              <a:solidFill>
                <a:srgbClr val="7030A0"/>
              </a:solidFill>
              <a:latin typeface="Bahnschrift Light SemiCondensed" panose="020B0502040204020203" pitchFamily="34" charset="0"/>
            </a:endParaRPr>
          </a:p>
        </p:txBody>
      </p:sp>
      <p:sp>
        <p:nvSpPr>
          <p:cNvPr id="425" name="Google Shape;425;p66"/>
          <p:cNvSpPr txBox="1">
            <a:spLocks noGrp="1"/>
          </p:cNvSpPr>
          <p:nvPr>
            <p:ph type="body" idx="1"/>
          </p:nvPr>
        </p:nvSpPr>
        <p:spPr>
          <a:xfrm>
            <a:off x="363570" y="946750"/>
            <a:ext cx="3886200" cy="38406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A data frame is collection of vectors (two dimensional)</a:t>
            </a:r>
            <a:endParaRPr sz="2400" dirty="0"/>
          </a:p>
          <a:p>
            <a:pPr marL="457200" lvl="0" indent="0" algn="l" rtl="0">
              <a:spcBef>
                <a:spcPts val="800"/>
              </a:spcBef>
              <a:spcAft>
                <a:spcPts val="0"/>
              </a:spcAft>
              <a:buNone/>
            </a:pPr>
            <a:endParaRPr sz="600" dirty="0"/>
          </a:p>
          <a:p>
            <a:pPr marL="457200" lvl="0" indent="-381000" algn="l" rtl="0">
              <a:spcBef>
                <a:spcPts val="800"/>
              </a:spcBef>
              <a:spcAft>
                <a:spcPts val="0"/>
              </a:spcAft>
              <a:buSzPts val="2400"/>
              <a:buChar char="•"/>
            </a:pPr>
            <a:r>
              <a:rPr lang="en" sz="2400" dirty="0"/>
              <a:t>Each column: </a:t>
            </a:r>
            <a:endParaRPr sz="2400" dirty="0"/>
          </a:p>
          <a:p>
            <a:pPr marL="914400" lvl="1" indent="-381000" algn="l" rtl="0">
              <a:spcBef>
                <a:spcPts val="0"/>
              </a:spcBef>
              <a:spcAft>
                <a:spcPts val="0"/>
              </a:spcAft>
              <a:buSzPts val="2400"/>
              <a:buChar char="•"/>
            </a:pPr>
            <a:r>
              <a:rPr lang="en" sz="2400" dirty="0"/>
              <a:t>Is a vector (one dimensional)</a:t>
            </a:r>
            <a:endParaRPr sz="2400" dirty="0"/>
          </a:p>
          <a:p>
            <a:pPr marL="914400" lvl="1" indent="-381000" algn="l" rtl="0">
              <a:spcBef>
                <a:spcPts val="0"/>
              </a:spcBef>
              <a:spcAft>
                <a:spcPts val="0"/>
              </a:spcAft>
              <a:buSzPts val="2400"/>
              <a:buChar char="•"/>
            </a:pPr>
            <a:r>
              <a:rPr lang="en" sz="2400" dirty="0"/>
              <a:t>Has a name</a:t>
            </a:r>
            <a:endParaRPr sz="2400" dirty="0"/>
          </a:p>
          <a:p>
            <a:pPr marL="914400" lvl="1" indent="-381000" algn="l" rtl="0">
              <a:spcBef>
                <a:spcPts val="0"/>
              </a:spcBef>
              <a:spcAft>
                <a:spcPts val="0"/>
              </a:spcAft>
              <a:buSzPts val="2400"/>
              <a:buChar char="•"/>
            </a:pPr>
            <a:r>
              <a:rPr lang="en" sz="2400" dirty="0"/>
              <a:t>Has a data type</a:t>
            </a:r>
            <a:endParaRPr sz="2400" dirty="0"/>
          </a:p>
          <a:p>
            <a:pPr marL="914400" lvl="0" indent="0" algn="l" rtl="0">
              <a:spcBef>
                <a:spcPts val="800"/>
              </a:spcBef>
              <a:spcAft>
                <a:spcPts val="0"/>
              </a:spcAft>
              <a:buNone/>
            </a:pPr>
            <a:endParaRPr sz="600" dirty="0"/>
          </a:p>
          <a:p>
            <a:pPr marL="457200" lvl="0" indent="-381000" algn="l" rtl="0">
              <a:spcBef>
                <a:spcPts val="800"/>
              </a:spcBef>
              <a:spcAft>
                <a:spcPts val="0"/>
              </a:spcAft>
              <a:buSzPts val="2400"/>
              <a:buChar char="•"/>
            </a:pPr>
            <a:r>
              <a:rPr lang="en" sz="2400" dirty="0"/>
              <a:t>Each column can have a different data type</a:t>
            </a:r>
            <a:endParaRPr sz="2400" dirty="0"/>
          </a:p>
        </p:txBody>
      </p:sp>
      <p:sp>
        <p:nvSpPr>
          <p:cNvPr id="426" name="Google Shape;426;p66"/>
          <p:cNvSpPr txBox="1"/>
          <p:nvPr/>
        </p:nvSpPr>
        <p:spPr>
          <a:xfrm rot="5400000">
            <a:off x="5304500"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27" name="Google Shape;427;p66"/>
          <p:cNvSpPr txBox="1"/>
          <p:nvPr/>
        </p:nvSpPr>
        <p:spPr>
          <a:xfrm rot="5400000">
            <a:off x="4805400" y="32305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28" name="Google Shape;428;p66"/>
          <p:cNvSpPr txBox="1"/>
          <p:nvPr/>
        </p:nvSpPr>
        <p:spPr>
          <a:xfrm rot="5400000">
            <a:off x="7026581"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29" name="Google Shape;429;p66"/>
          <p:cNvSpPr txBox="1"/>
          <p:nvPr/>
        </p:nvSpPr>
        <p:spPr>
          <a:xfrm rot="5400000">
            <a:off x="5860900"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0" name="Google Shape;430;p66"/>
          <p:cNvSpPr txBox="1"/>
          <p:nvPr/>
        </p:nvSpPr>
        <p:spPr>
          <a:xfrm rot="5400000">
            <a:off x="6277838"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1" name="Google Shape;431;p66"/>
          <p:cNvSpPr txBox="1"/>
          <p:nvPr/>
        </p:nvSpPr>
        <p:spPr>
          <a:xfrm rot="5400000">
            <a:off x="6637938" y="3257950"/>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Vector</a:t>
            </a:r>
            <a:endParaRPr sz="2400"/>
          </a:p>
        </p:txBody>
      </p:sp>
      <p:sp>
        <p:nvSpPr>
          <p:cNvPr id="432" name="Google Shape;432;p66"/>
          <p:cNvSpPr txBox="1"/>
          <p:nvPr/>
        </p:nvSpPr>
        <p:spPr>
          <a:xfrm>
            <a:off x="3960432" y="1992713"/>
            <a:ext cx="4775367" cy="426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col or </a:t>
            </a:r>
            <a:r>
              <a:rPr lang="en" sz="2400" dirty="0"/>
              <a:t>$:  1   2  3  4  5  6   7  8     9</a:t>
            </a:r>
            <a:endParaRPr sz="2400" dirty="0"/>
          </a:p>
        </p:txBody>
      </p:sp>
      <p:sp>
        <p:nvSpPr>
          <p:cNvPr id="433" name="Google Shape;433;p66"/>
          <p:cNvSpPr txBox="1"/>
          <p:nvPr/>
        </p:nvSpPr>
        <p:spPr>
          <a:xfrm rot="5400000">
            <a:off x="7415225"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34" name="Google Shape;434;p66"/>
          <p:cNvSpPr txBox="1"/>
          <p:nvPr/>
        </p:nvSpPr>
        <p:spPr>
          <a:xfrm rot="5400000">
            <a:off x="7940143" y="3239675"/>
            <a:ext cx="1155300" cy="37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Vector</a:t>
            </a:r>
            <a:endParaRPr sz="2400" dirty="0"/>
          </a:p>
        </p:txBody>
      </p:sp>
      <p:sp>
        <p:nvSpPr>
          <p:cNvPr id="435" name="Google Shape;435;p6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67"/>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solidFill>
                  <a:srgbClr val="7030A0"/>
                </a:solidFill>
                <a:latin typeface="Bahnschrift Light SemiCondensed" panose="020B0502040204020203" pitchFamily="34" charset="0"/>
              </a:rPr>
              <a:t>Class coercion</a:t>
            </a:r>
            <a:endParaRPr dirty="0">
              <a:solidFill>
                <a:srgbClr val="7030A0"/>
              </a:solidFill>
              <a:latin typeface="Bahnschrift Light SemiCondensed" panose="020B0502040204020203" pitchFamily="34" charset="0"/>
            </a:endParaRPr>
          </a:p>
        </p:txBody>
      </p:sp>
      <p:sp>
        <p:nvSpPr>
          <p:cNvPr id="441" name="Google Shape;441;p67"/>
          <p:cNvSpPr txBox="1">
            <a:spLocks noGrp="1"/>
          </p:cNvSpPr>
          <p:nvPr>
            <p:ph type="body" idx="1"/>
          </p:nvPr>
        </p:nvSpPr>
        <p:spPr>
          <a:xfrm>
            <a:off x="323850" y="1205675"/>
            <a:ext cx="4056300" cy="36555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What happens if you mix types?</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R converts to a type that works for all elements</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Use </a:t>
            </a:r>
            <a:r>
              <a:rPr lang="en" sz="2400" b="1" dirty="0">
                <a:solidFill>
                  <a:srgbClr val="333333"/>
                </a:solidFill>
              </a:rPr>
              <a:t>class()</a:t>
            </a:r>
            <a:r>
              <a:rPr lang="en" sz="2400" b="1" dirty="0"/>
              <a:t> </a:t>
            </a:r>
            <a:r>
              <a:rPr lang="en" sz="2400" dirty="0"/>
              <a:t>function to see what R picked</a:t>
            </a:r>
            <a:endParaRPr sz="2400" dirty="0"/>
          </a:p>
        </p:txBody>
      </p:sp>
      <p:graphicFrame>
        <p:nvGraphicFramePr>
          <p:cNvPr id="442" name="Google Shape;442;p67"/>
          <p:cNvGraphicFramePr/>
          <p:nvPr/>
        </p:nvGraphicFramePr>
        <p:xfrm>
          <a:off x="4558225" y="1887013"/>
          <a:ext cx="4380325" cy="1950600"/>
        </p:xfrm>
        <a:graphic>
          <a:graphicData uri="http://schemas.openxmlformats.org/drawingml/2006/table">
            <a:tbl>
              <a:tblPr>
                <a:noFill/>
                <a:tableStyleId>{209C9C01-51EC-4F78-95F9-0003BCD7B61D}</a:tableStyleId>
              </a:tblPr>
              <a:tblGrid>
                <a:gridCol w="1174575">
                  <a:extLst>
                    <a:ext uri="{9D8B030D-6E8A-4147-A177-3AD203B41FA5}">
                      <a16:colId xmlns:a16="http://schemas.microsoft.com/office/drawing/2014/main" val="20000"/>
                    </a:ext>
                  </a:extLst>
                </a:gridCol>
                <a:gridCol w="1170725">
                  <a:extLst>
                    <a:ext uri="{9D8B030D-6E8A-4147-A177-3AD203B41FA5}">
                      <a16:colId xmlns:a16="http://schemas.microsoft.com/office/drawing/2014/main" val="20001"/>
                    </a:ext>
                  </a:extLst>
                </a:gridCol>
                <a:gridCol w="1070450">
                  <a:extLst>
                    <a:ext uri="{9D8B030D-6E8A-4147-A177-3AD203B41FA5}">
                      <a16:colId xmlns:a16="http://schemas.microsoft.com/office/drawing/2014/main" val="20002"/>
                    </a:ext>
                  </a:extLst>
                </a:gridCol>
                <a:gridCol w="9645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sz="1600" b="1"/>
                        <a:t>Type</a:t>
                      </a:r>
                      <a:endParaRPr sz="1600" b="1"/>
                    </a:p>
                  </a:txBody>
                  <a:tcPr marL="91425" marR="91425" marT="91425" marB="91425"/>
                </a:tc>
                <a:tc>
                  <a:txBody>
                    <a:bodyPr/>
                    <a:lstStyle/>
                    <a:p>
                      <a:pPr marL="0" lvl="0" indent="0" algn="l" rtl="0">
                        <a:spcBef>
                          <a:spcPts val="0"/>
                        </a:spcBef>
                        <a:spcAft>
                          <a:spcPts val="0"/>
                        </a:spcAft>
                        <a:buNone/>
                      </a:pPr>
                      <a:r>
                        <a:rPr lang="en" sz="1600" b="1"/>
                        <a:t>As  character</a:t>
                      </a:r>
                      <a:endParaRPr sz="1600" b="1"/>
                    </a:p>
                  </a:txBody>
                  <a:tcPr marL="91425" marR="91425" marT="91425" marB="91425"/>
                </a:tc>
                <a:tc>
                  <a:txBody>
                    <a:bodyPr/>
                    <a:lstStyle/>
                    <a:p>
                      <a:pPr marL="0" lvl="0" indent="0" algn="l" rtl="0">
                        <a:spcBef>
                          <a:spcPts val="0"/>
                        </a:spcBef>
                        <a:spcAft>
                          <a:spcPts val="0"/>
                        </a:spcAft>
                        <a:buNone/>
                      </a:pPr>
                      <a:r>
                        <a:rPr lang="en" sz="1600" b="1"/>
                        <a:t>As numeric</a:t>
                      </a:r>
                      <a:endParaRPr sz="1600" b="1"/>
                    </a:p>
                  </a:txBody>
                  <a:tcPr marL="91425" marR="91425" marT="91425" marB="91425"/>
                </a:tc>
                <a:tc>
                  <a:txBody>
                    <a:bodyPr/>
                    <a:lstStyle/>
                    <a:p>
                      <a:pPr marL="0" lvl="0" indent="0" algn="l" rtl="0">
                        <a:spcBef>
                          <a:spcPts val="0"/>
                        </a:spcBef>
                        <a:spcAft>
                          <a:spcPts val="0"/>
                        </a:spcAft>
                        <a:buNone/>
                      </a:pPr>
                      <a:r>
                        <a:rPr lang="en" sz="1600" b="1"/>
                        <a:t>As logical</a:t>
                      </a:r>
                      <a:endParaRPr sz="16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t>logical</a:t>
                      </a:r>
                      <a:endParaRPr sz="1600"/>
                    </a:p>
                  </a:txBody>
                  <a:tcPr marL="91425" marR="91425" marT="91425" marB="91425"/>
                </a:tc>
                <a:tc>
                  <a:txBody>
                    <a:bodyPr/>
                    <a:lstStyle/>
                    <a:p>
                      <a:pPr marL="0" lvl="0" indent="0" algn="l" rtl="0">
                        <a:spcBef>
                          <a:spcPts val="0"/>
                        </a:spcBef>
                        <a:spcAft>
                          <a:spcPts val="0"/>
                        </a:spcAft>
                        <a:buNone/>
                      </a:pPr>
                      <a:r>
                        <a:rPr lang="en" sz="1600"/>
                        <a:t>“TRUE”</a:t>
                      </a:r>
                      <a:endParaRPr sz="1600"/>
                    </a:p>
                  </a:txBody>
                  <a:tcPr marL="91425" marR="91425" marT="91425" marB="91425"/>
                </a:tc>
                <a:tc>
                  <a:txBody>
                    <a:bodyPr/>
                    <a:lstStyle/>
                    <a:p>
                      <a:pPr marL="0" lvl="0" indent="0" algn="l" rtl="0">
                        <a:spcBef>
                          <a:spcPts val="0"/>
                        </a:spcBef>
                        <a:spcAft>
                          <a:spcPts val="0"/>
                        </a:spcAft>
                        <a:buNone/>
                      </a:pPr>
                      <a:r>
                        <a:rPr lang="en" sz="1600"/>
                        <a:t>1</a:t>
                      </a:r>
                      <a:endParaRPr sz="1600"/>
                    </a:p>
                  </a:txBody>
                  <a:tcPr marL="91425" marR="91425" marT="91425" marB="91425"/>
                </a:tc>
                <a:tc>
                  <a:txBody>
                    <a:bodyPr/>
                    <a:lstStyle/>
                    <a:p>
                      <a:pPr marL="0" lvl="0" indent="0" algn="l" rtl="0">
                        <a:spcBef>
                          <a:spcPts val="0"/>
                        </a:spcBef>
                        <a:spcAft>
                          <a:spcPts val="0"/>
                        </a:spcAft>
                        <a:buNone/>
                      </a:pPr>
                      <a:r>
                        <a:rPr lang="en" sz="1600"/>
                        <a:t>TRUE</a:t>
                      </a:r>
                      <a:endParaRPr sz="16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t>numeric</a:t>
                      </a:r>
                      <a:endParaRPr sz="1600"/>
                    </a:p>
                  </a:txBody>
                  <a:tcPr marL="91425" marR="91425" marT="91425" marB="91425"/>
                </a:tc>
                <a:tc>
                  <a:txBody>
                    <a:bodyPr/>
                    <a:lstStyle/>
                    <a:p>
                      <a:pPr marL="0" lvl="0" indent="0" algn="l" rtl="0">
                        <a:spcBef>
                          <a:spcPts val="0"/>
                        </a:spcBef>
                        <a:spcAft>
                          <a:spcPts val="0"/>
                        </a:spcAft>
                        <a:buNone/>
                      </a:pPr>
                      <a:r>
                        <a:rPr lang="en" sz="1600"/>
                        <a:t>“35”</a:t>
                      </a:r>
                      <a:endParaRPr sz="1600"/>
                    </a:p>
                  </a:txBody>
                  <a:tcPr marL="91425" marR="91425" marT="91425" marB="91425"/>
                </a:tc>
                <a:tc>
                  <a:txBody>
                    <a:bodyPr/>
                    <a:lstStyle/>
                    <a:p>
                      <a:pPr marL="0" lvl="0" indent="0" algn="l" rtl="0">
                        <a:spcBef>
                          <a:spcPts val="0"/>
                        </a:spcBef>
                        <a:spcAft>
                          <a:spcPts val="0"/>
                        </a:spcAft>
                        <a:buNone/>
                      </a:pPr>
                      <a:r>
                        <a:rPr lang="en" sz="1600"/>
                        <a:t>35</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t>character</a:t>
                      </a:r>
                      <a:endParaRPr sz="1600"/>
                    </a:p>
                  </a:txBody>
                  <a:tcPr marL="91425" marR="91425" marT="91425" marB="91425"/>
                </a:tc>
                <a:tc>
                  <a:txBody>
                    <a:bodyPr/>
                    <a:lstStyle/>
                    <a:p>
                      <a:pPr marL="0" lvl="0" indent="0" algn="l" rtl="0">
                        <a:spcBef>
                          <a:spcPts val="0"/>
                        </a:spcBef>
                        <a:spcAft>
                          <a:spcPts val="0"/>
                        </a:spcAft>
                        <a:buNone/>
                      </a:pPr>
                      <a:r>
                        <a:rPr lang="en" sz="1600"/>
                        <a:t>“badger”</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tc>
                  <a:txBody>
                    <a:bodyPr/>
                    <a:lstStyle/>
                    <a:p>
                      <a:pPr marL="0" lvl="0" indent="0" algn="l" rtl="0">
                        <a:spcBef>
                          <a:spcPts val="0"/>
                        </a:spcBef>
                        <a:spcAft>
                          <a:spcPts val="0"/>
                        </a:spcAft>
                        <a:buNone/>
                      </a:pPr>
                      <a:r>
                        <a:rPr lang="en" sz="1600"/>
                        <a:t>NA</a:t>
                      </a:r>
                      <a:endParaRPr sz="1600"/>
                    </a:p>
                  </a:txBody>
                  <a:tcPr marL="91425" marR="91425" marT="91425" marB="91425"/>
                </a:tc>
                <a:extLst>
                  <a:ext uri="{0D108BD9-81ED-4DB2-BD59-A6C34878D82A}">
                    <a16:rowId xmlns:a16="http://schemas.microsoft.com/office/drawing/2014/main" val="10003"/>
                  </a:ext>
                </a:extLst>
              </a:tr>
            </a:tbl>
          </a:graphicData>
        </a:graphic>
      </p:graphicFrame>
      <p:sp>
        <p:nvSpPr>
          <p:cNvPr id="443" name="Google Shape;443;p6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Subsetting with </a:t>
            </a:r>
            <a:r>
              <a:rPr lang="en" b="1" dirty="0">
                <a:solidFill>
                  <a:srgbClr val="7030A0"/>
                </a:solidFill>
                <a:latin typeface="Bahnschrift Light SemiCondensed" panose="020B0502040204020203" pitchFamily="34" charset="0"/>
              </a:rPr>
              <a:t>functions </a:t>
            </a:r>
            <a:r>
              <a:rPr lang="en" dirty="0">
                <a:solidFill>
                  <a:srgbClr val="7030A0"/>
                </a:solidFill>
                <a:latin typeface="Bahnschrift Light SemiCondensed" panose="020B0502040204020203" pitchFamily="34" charset="0"/>
              </a:rPr>
              <a:t>and </a:t>
            </a:r>
            <a:r>
              <a:rPr lang="en" b="1" dirty="0">
                <a:solidFill>
                  <a:srgbClr val="7030A0"/>
                </a:solidFill>
                <a:latin typeface="Bahnschrift Light SemiCondensed" panose="020B0502040204020203" pitchFamily="34" charset="0"/>
              </a:rPr>
              <a:t>operators</a:t>
            </a:r>
            <a:endParaRPr sz="3300" b="1" i="0" u="none" strike="noStrike" cap="none" dirty="0">
              <a:solidFill>
                <a:srgbClr val="7030A0"/>
              </a:solidFill>
              <a:latin typeface="Bahnschrift Light SemiCondensed" panose="020B0502040204020203" pitchFamily="34" charset="0"/>
            </a:endParaRPr>
          </a:p>
        </p:txBody>
      </p:sp>
      <p:sp>
        <p:nvSpPr>
          <p:cNvPr id="449" name="Google Shape;449;p68"/>
          <p:cNvSpPr txBox="1">
            <a:spLocks noGrp="1"/>
          </p:cNvSpPr>
          <p:nvPr>
            <p:ph type="body" idx="1"/>
          </p:nvPr>
        </p:nvSpPr>
        <p:spPr>
          <a:xfrm>
            <a:off x="628650" y="1167900"/>
            <a:ext cx="7886700" cy="36144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dirty="0"/>
              <a:t>We can use functions and operators together to subset data</a:t>
            </a:r>
            <a:endParaRPr sz="2400" b="1" dirty="0"/>
          </a:p>
          <a:p>
            <a:pPr marL="457200" lvl="0" indent="0" algn="l" rtl="0">
              <a:lnSpc>
                <a:spcPct val="100000"/>
              </a:lnSpc>
              <a:spcBef>
                <a:spcPts val="0"/>
              </a:spcBef>
              <a:spcAft>
                <a:spcPts val="0"/>
              </a:spcAft>
              <a:buNone/>
            </a:pPr>
            <a:endParaRPr sz="2400" dirty="0"/>
          </a:p>
          <a:p>
            <a:pPr marL="457200" lvl="0" indent="-381000" algn="l" rtl="0">
              <a:lnSpc>
                <a:spcPct val="100000"/>
              </a:lnSpc>
              <a:spcBef>
                <a:spcPts val="0"/>
              </a:spcBef>
              <a:spcAft>
                <a:spcPts val="0"/>
              </a:spcAft>
              <a:buSzPts val="2400"/>
              <a:buChar char="•"/>
            </a:pPr>
            <a:r>
              <a:rPr lang="en" sz="2400" dirty="0"/>
              <a:t>Subset multiple columns with the </a:t>
            </a:r>
            <a:r>
              <a:rPr lang="en" sz="2400" b="1" dirty="0"/>
              <a:t>c( )</a:t>
            </a:r>
            <a:r>
              <a:rPr lang="en" sz="2400" dirty="0"/>
              <a:t> function inside the extraction operator </a:t>
            </a:r>
            <a:r>
              <a:rPr lang="en" sz="2400" b="1" dirty="0"/>
              <a:t>[ ]</a:t>
            </a:r>
            <a:endParaRPr sz="2400" b="1" dirty="0"/>
          </a:p>
          <a:p>
            <a:pPr marL="457200" lvl="0" indent="0" algn="l" rtl="0">
              <a:lnSpc>
                <a:spcPct val="100000"/>
              </a:lnSpc>
              <a:spcBef>
                <a:spcPts val="0"/>
              </a:spcBef>
              <a:spcAft>
                <a:spcPts val="0"/>
              </a:spcAft>
              <a:buNone/>
            </a:pPr>
            <a:endParaRPr sz="2400" b="1" dirty="0"/>
          </a:p>
          <a:p>
            <a:pPr marL="457200" lvl="0" indent="-381000" algn="l" rtl="0">
              <a:lnSpc>
                <a:spcPct val="100000"/>
              </a:lnSpc>
              <a:spcBef>
                <a:spcPts val="0"/>
              </a:spcBef>
              <a:spcAft>
                <a:spcPts val="0"/>
              </a:spcAft>
              <a:buSzPts val="2400"/>
              <a:buChar char="•"/>
            </a:pPr>
            <a:r>
              <a:rPr lang="en" sz="2400" b="1" dirty="0"/>
              <a:t>c( )</a:t>
            </a:r>
            <a:r>
              <a:rPr lang="en" sz="2400" dirty="0"/>
              <a:t> function </a:t>
            </a:r>
            <a:r>
              <a:rPr lang="en" sz="2400" b="1" dirty="0"/>
              <a:t>combines </a:t>
            </a:r>
            <a:r>
              <a:rPr lang="en" sz="2400" dirty="0"/>
              <a:t>values</a:t>
            </a:r>
            <a:endParaRPr sz="2400" dirty="0"/>
          </a:p>
          <a:p>
            <a:pPr marL="457200" lvl="0" indent="0" algn="l" rtl="0">
              <a:lnSpc>
                <a:spcPct val="100000"/>
              </a:lnSpc>
              <a:spcBef>
                <a:spcPts val="0"/>
              </a:spcBef>
              <a:spcAft>
                <a:spcPts val="0"/>
              </a:spcAft>
              <a:buNone/>
            </a:pPr>
            <a:endParaRPr sz="2400" dirty="0"/>
          </a:p>
          <a:p>
            <a:pPr lvl="0" indent="-381000">
              <a:lnSpc>
                <a:spcPct val="100000"/>
              </a:lnSpc>
              <a:spcBef>
                <a:spcPts val="0"/>
              </a:spcBef>
              <a:buSzPts val="2400"/>
            </a:pPr>
            <a:r>
              <a:rPr lang="en-US" sz="2400" b="1" dirty="0" err="1">
                <a:solidFill>
                  <a:schemeClr val="accent6">
                    <a:lumMod val="75000"/>
                  </a:schemeClr>
                </a:solidFill>
              </a:rPr>
              <a:t>sp</a:t>
            </a:r>
            <a:r>
              <a:rPr lang="en-US" sz="2400" b="1" dirty="0">
                <a:solidFill>
                  <a:schemeClr val="accent6">
                    <a:lumMod val="75000"/>
                  </a:schemeClr>
                </a:solidFill>
              </a:rPr>
              <a:t>[c("</a:t>
            </a:r>
            <a:r>
              <a:rPr lang="en-US" sz="2400" b="1" dirty="0" err="1">
                <a:solidFill>
                  <a:schemeClr val="accent6">
                    <a:lumMod val="75000"/>
                  </a:schemeClr>
                </a:solidFill>
              </a:rPr>
              <a:t>eventDate</a:t>
            </a:r>
            <a:r>
              <a:rPr lang="en-US" sz="2400" b="1" dirty="0">
                <a:solidFill>
                  <a:schemeClr val="accent6">
                    <a:lumMod val="75000"/>
                  </a:schemeClr>
                </a:solidFill>
              </a:rPr>
              <a:t>","</a:t>
            </a:r>
            <a:r>
              <a:rPr lang="en-US" sz="2400" b="1" dirty="0" err="1">
                <a:solidFill>
                  <a:schemeClr val="accent6">
                    <a:lumMod val="75000"/>
                  </a:schemeClr>
                </a:solidFill>
              </a:rPr>
              <a:t>institutionCode</a:t>
            </a:r>
            <a:r>
              <a:rPr lang="en-US" sz="2400" b="1" dirty="0">
                <a:solidFill>
                  <a:schemeClr val="accent6">
                    <a:lumMod val="75000"/>
                  </a:schemeClr>
                </a:solidFill>
              </a:rPr>
              <a:t>", "</a:t>
            </a:r>
            <a:r>
              <a:rPr lang="en-US" sz="2400" b="1" dirty="0" err="1">
                <a:solidFill>
                  <a:schemeClr val="accent6">
                    <a:lumMod val="75000"/>
                  </a:schemeClr>
                </a:solidFill>
              </a:rPr>
              <a:t>basisOfRecord</a:t>
            </a:r>
            <a:r>
              <a:rPr lang="en-US" sz="2400" b="1" dirty="0">
                <a:solidFill>
                  <a:schemeClr val="accent6">
                    <a:lumMod val="75000"/>
                  </a:schemeClr>
                </a:solidFill>
              </a:rPr>
              <a:t>")]</a:t>
            </a: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50" name="Google Shape;450;p6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35</a:t>
            </a:fld>
            <a:endParaRPr dirty="0"/>
          </a:p>
        </p:txBody>
      </p:sp>
      <p:sp>
        <p:nvSpPr>
          <p:cNvPr id="2" name="Rectangle 1">
            <a:extLst>
              <a:ext uri="{FF2B5EF4-FFF2-40B4-BE49-F238E27FC236}">
                <a16:creationId xmlns:a16="http://schemas.microsoft.com/office/drawing/2014/main" id="{DBD427C4-3B7D-ED04-7763-5760774179F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509DBF86-64AF-66C1-5A94-0EEDFD33851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1">
            <a:extLst>
              <a:ext uri="{FF2B5EF4-FFF2-40B4-BE49-F238E27FC236}">
                <a16:creationId xmlns:a16="http://schemas.microsoft.com/office/drawing/2014/main" id="{6E69B18A-A6B2-ABC2-6062-32045F02242E}"/>
              </a:ext>
            </a:extLst>
          </p:cNvPr>
          <p:cNvSpPr>
            <a:spLocks noChangeArrowheads="1"/>
          </p:cNvSpPr>
          <p:nvPr/>
        </p:nvSpPr>
        <p:spPr bwMode="auto">
          <a:xfrm>
            <a:off x="977900" y="4048359"/>
            <a:ext cx="566341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eventDate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institutionCode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basisOfRecord</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03030"/>
              </a:solidFill>
              <a:effectLst/>
              <a:latin typeface="Menl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t>Exercise 2</a:t>
            </a:r>
            <a:endParaRPr sz="3300" b="1" i="0" u="none" strike="noStrike" cap="none" dirty="0">
              <a:solidFill>
                <a:srgbClr val="0000FF"/>
              </a:solidFill>
            </a:endParaRPr>
          </a:p>
        </p:txBody>
      </p:sp>
      <p:sp>
        <p:nvSpPr>
          <p:cNvPr id="463" name="Google Shape;463;p70"/>
          <p:cNvSpPr txBox="1">
            <a:spLocks noGrp="1"/>
          </p:cNvSpPr>
          <p:nvPr>
            <p:ph type="body" idx="1"/>
          </p:nvPr>
        </p:nvSpPr>
        <p:spPr>
          <a:xfrm>
            <a:off x="546669" y="1117052"/>
            <a:ext cx="7886700" cy="3438300"/>
          </a:xfrm>
          <a:prstGeom prst="rect">
            <a:avLst/>
          </a:prstGeom>
          <a:noFill/>
          <a:ln>
            <a:noFill/>
          </a:ln>
        </p:spPr>
        <p:txBody>
          <a:bodyPr spcFirstLastPara="1" wrap="square" lIns="68575" tIns="34275" rIns="68575" bIns="34275" anchor="t" anchorCtr="0">
            <a:noAutofit/>
          </a:bodyPr>
          <a:lstStyle/>
          <a:p>
            <a:pPr lvl="0" indent="-381000">
              <a:lnSpc>
                <a:spcPct val="100000"/>
              </a:lnSpc>
              <a:spcBef>
                <a:spcPts val="0"/>
              </a:spcBef>
              <a:buSzPts val="2400"/>
              <a:buAutoNum type="arabicPeriod"/>
            </a:pPr>
            <a:r>
              <a:rPr lang="en" sz="2400" dirty="0"/>
              <a:t>Create a new data frame with the columns: </a:t>
            </a:r>
            <a:r>
              <a:rPr lang="en" sz="2400" b="1" dirty="0">
                <a:solidFill>
                  <a:schemeClr val="tx1"/>
                </a:solidFill>
              </a:rPr>
              <a:t>“decimalLatitude”, “decimalLongitude”, “occurrenceStatus”</a:t>
            </a:r>
            <a:endParaRPr lang="en" sz="2400" dirty="0"/>
          </a:p>
          <a:p>
            <a:pPr indent="-381000">
              <a:lnSpc>
                <a:spcPct val="100000"/>
              </a:lnSpc>
              <a:spcBef>
                <a:spcPts val="0"/>
              </a:spcBef>
              <a:buSzPts val="2400"/>
              <a:buFont typeface="Arial"/>
              <a:buAutoNum type="arabicPeriod"/>
            </a:pPr>
            <a:endParaRPr lang="en-US" sz="2400" dirty="0"/>
          </a:p>
          <a:p>
            <a:pPr indent="-381000">
              <a:lnSpc>
                <a:spcPct val="100000"/>
              </a:lnSpc>
              <a:spcBef>
                <a:spcPts val="0"/>
              </a:spcBef>
              <a:buSzPts val="2400"/>
              <a:buFont typeface="Arial"/>
              <a:buAutoNum type="arabicPeriod"/>
            </a:pPr>
            <a:r>
              <a:rPr lang="en-US" sz="2400" dirty="0"/>
              <a:t>Assign the new data frame to an object named </a:t>
            </a:r>
            <a:r>
              <a:rPr lang="en-US" sz="2400" b="1" dirty="0" err="1"/>
              <a:t>sp_</a:t>
            </a:r>
            <a:r>
              <a:rPr lang="en-US" sz="2400" b="1" dirty="0" err="1">
                <a:solidFill>
                  <a:schemeClr val="tx1"/>
                </a:solidFill>
              </a:rPr>
              <a:t>loc</a:t>
            </a:r>
            <a:endParaRPr lang="en" sz="2400" dirty="0">
              <a:solidFill>
                <a:schemeClr val="tx1"/>
              </a:solidFill>
            </a:endParaRPr>
          </a:p>
          <a:p>
            <a:pPr marL="457200" lvl="0" indent="-381000" algn="l" rtl="0">
              <a:lnSpc>
                <a:spcPct val="100000"/>
              </a:lnSpc>
              <a:spcBef>
                <a:spcPts val="0"/>
              </a:spcBef>
              <a:spcAft>
                <a:spcPts val="0"/>
              </a:spcAft>
              <a:buSzPts val="2400"/>
              <a:buAutoNum type="arabicPeriod"/>
            </a:pPr>
            <a:endParaRPr lang="en" sz="2400" dirty="0"/>
          </a:p>
          <a:p>
            <a:pPr lvl="0" indent="-381000">
              <a:lnSpc>
                <a:spcPct val="100000"/>
              </a:lnSpc>
              <a:spcBef>
                <a:spcPts val="0"/>
              </a:spcBef>
              <a:buSzPts val="2400"/>
              <a:buAutoNum type="arabicPeriod"/>
            </a:pPr>
            <a:r>
              <a:rPr lang="en-US" sz="2400" dirty="0"/>
              <a:t>Look at the </a:t>
            </a:r>
            <a:r>
              <a:rPr lang="en-US" sz="2400" b="1" dirty="0"/>
              <a:t>structure </a:t>
            </a:r>
            <a:r>
              <a:rPr lang="en-US" sz="2400" dirty="0"/>
              <a:t>or</a:t>
            </a:r>
            <a:r>
              <a:rPr lang="en-US" sz="2400" b="1" dirty="0"/>
              <a:t> class </a:t>
            </a:r>
            <a:r>
              <a:rPr lang="en-US" sz="2400" dirty="0"/>
              <a:t>of that data and someone tell me the </a:t>
            </a:r>
            <a:r>
              <a:rPr lang="en-US" sz="2400" dirty="0">
                <a:solidFill>
                  <a:schemeClr val="tx1"/>
                </a:solidFill>
              </a:rPr>
              <a:t>data type for </a:t>
            </a:r>
            <a:r>
              <a:rPr lang="en" sz="2400" b="1" dirty="0">
                <a:solidFill>
                  <a:schemeClr val="tx1"/>
                </a:solidFill>
              </a:rPr>
              <a:t>“occurrenceStatus”</a:t>
            </a:r>
            <a:endParaRPr lang="en" sz="2400" dirty="0"/>
          </a:p>
          <a:p>
            <a:pPr marL="457200" lvl="0" indent="-381000" algn="l" rtl="0">
              <a:lnSpc>
                <a:spcPct val="100000"/>
              </a:lnSpc>
              <a:spcBef>
                <a:spcPts val="0"/>
              </a:spcBef>
              <a:spcAft>
                <a:spcPts val="0"/>
              </a:spcAft>
              <a:buSzPts val="2400"/>
              <a:buAutoNum type="arabicPeriod"/>
            </a:pPr>
            <a:endParaRPr sz="2400" dirty="0"/>
          </a:p>
          <a:p>
            <a:pPr marL="76200" lvl="0" indent="0" algn="l" rtl="0">
              <a:lnSpc>
                <a:spcPct val="100000"/>
              </a:lnSpc>
              <a:spcBef>
                <a:spcPts val="0"/>
              </a:spcBef>
              <a:spcAft>
                <a:spcPts val="0"/>
              </a:spcAft>
              <a:buSzPts val="2400"/>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64" name="Google Shape;464;p7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36</a:t>
            </a:fld>
            <a:endParaRPr/>
          </a:p>
        </p:txBody>
      </p:sp>
      <p:sp>
        <p:nvSpPr>
          <p:cNvPr id="2" name="Rectangle 1">
            <a:extLst>
              <a:ext uri="{FF2B5EF4-FFF2-40B4-BE49-F238E27FC236}">
                <a16:creationId xmlns:a16="http://schemas.microsoft.com/office/drawing/2014/main" id="{3D1C056C-A2BF-0FC6-ABAD-1E60BCC65396}"/>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847A11E-7536-578D-D3F7-EFFB11D82893}"/>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Missing data</a:t>
            </a:r>
            <a:endParaRPr sz="3300" b="1" i="0" u="none" strike="noStrike" cap="none">
              <a:solidFill>
                <a:srgbClr val="0000FF"/>
              </a:solidFill>
            </a:endParaRPr>
          </a:p>
        </p:txBody>
      </p:sp>
      <p:sp>
        <p:nvSpPr>
          <p:cNvPr id="470" name="Google Shape;470;p71"/>
          <p:cNvSpPr txBox="1">
            <a:spLocks noGrp="1"/>
          </p:cNvSpPr>
          <p:nvPr>
            <p:ph type="body" idx="1"/>
          </p:nvPr>
        </p:nvSpPr>
        <p:spPr>
          <a:xfrm>
            <a:off x="628650" y="1344075"/>
            <a:ext cx="7886700" cy="34383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0"/>
              </a:spcBef>
              <a:spcAft>
                <a:spcPts val="0"/>
              </a:spcAft>
              <a:buSzPts val="2400"/>
              <a:buChar char="•"/>
            </a:pPr>
            <a:r>
              <a:rPr lang="en" sz="2400" b="1" dirty="0"/>
              <a:t>Missing data </a:t>
            </a:r>
            <a:r>
              <a:rPr lang="en" sz="2400" dirty="0"/>
              <a:t>in our data frame are called </a:t>
            </a:r>
            <a:r>
              <a:rPr lang="en" sz="2400" b="1" dirty="0"/>
              <a:t>N</a:t>
            </a:r>
            <a:r>
              <a:rPr lang="en-US" sz="2400" b="1" dirty="0"/>
              <a:t>A</a:t>
            </a:r>
            <a:r>
              <a:rPr lang="en" sz="2400" b="1" dirty="0"/>
              <a:t>s</a:t>
            </a:r>
          </a:p>
          <a:p>
            <a:pPr marL="76200" lvl="0" indent="0" algn="l" rtl="0">
              <a:lnSpc>
                <a:spcPct val="100000"/>
              </a:lnSpc>
              <a:spcBef>
                <a:spcPts val="0"/>
              </a:spcBef>
              <a:spcAft>
                <a:spcPts val="0"/>
              </a:spcAft>
              <a:buSzPts val="2400"/>
              <a:buNone/>
            </a:pPr>
            <a:endParaRPr sz="2400" dirty="0"/>
          </a:p>
          <a:p>
            <a:pPr marL="457200" lvl="0" indent="-381000" algn="l" rtl="0">
              <a:lnSpc>
                <a:spcPct val="100000"/>
              </a:lnSpc>
              <a:spcBef>
                <a:spcPts val="0"/>
              </a:spcBef>
              <a:spcAft>
                <a:spcPts val="0"/>
              </a:spcAft>
              <a:buSzPts val="2400"/>
              <a:buChar char="•"/>
            </a:pPr>
            <a:r>
              <a:rPr lang="en" sz="2400" dirty="0"/>
              <a:t>We can remove missing data using </a:t>
            </a:r>
            <a:r>
              <a:rPr lang="en" sz="2400" b="1" dirty="0"/>
              <a:t>functions </a:t>
            </a:r>
            <a:r>
              <a:rPr lang="en" sz="2400" dirty="0"/>
              <a:t>or </a:t>
            </a:r>
            <a:r>
              <a:rPr lang="en" sz="2400" b="1" dirty="0"/>
              <a:t>function arguments</a:t>
            </a:r>
          </a:p>
          <a:p>
            <a:pPr marL="457200" lvl="0" indent="-381000" algn="l" rtl="0">
              <a:lnSpc>
                <a:spcPct val="100000"/>
              </a:lnSpc>
              <a:spcBef>
                <a:spcPts val="0"/>
              </a:spcBef>
              <a:spcAft>
                <a:spcPts val="0"/>
              </a:spcAft>
              <a:buSzPts val="2400"/>
              <a:buChar char="•"/>
            </a:pPr>
            <a:endParaRPr lang="en" sz="2400" b="1" dirty="0"/>
          </a:p>
          <a:p>
            <a:pPr marL="457200" lvl="0" indent="-381000" algn="l" rtl="0">
              <a:lnSpc>
                <a:spcPct val="100000"/>
              </a:lnSpc>
              <a:spcBef>
                <a:spcPts val="0"/>
              </a:spcBef>
              <a:spcAft>
                <a:spcPts val="0"/>
              </a:spcAft>
              <a:buSzPts val="2400"/>
              <a:buChar char="•"/>
            </a:pPr>
            <a:r>
              <a:rPr lang="en" sz="2400" b="1" dirty="0"/>
              <a:t>NOTE: </a:t>
            </a:r>
            <a:r>
              <a:rPr lang="en" sz="2400" dirty="0"/>
              <a:t>Before removing N</a:t>
            </a:r>
            <a:r>
              <a:rPr lang="en-US" sz="2400" dirty="0"/>
              <a:t>As it’s important to consider the role of NAs in your data and whether they are structured</a:t>
            </a:r>
            <a:endParaRPr lang="en" sz="2400" dirty="0"/>
          </a:p>
          <a:p>
            <a:pPr marL="457200" lvl="0" indent="-381000" algn="l" rtl="0">
              <a:lnSpc>
                <a:spcPct val="100000"/>
              </a:lnSpc>
              <a:spcBef>
                <a:spcPts val="0"/>
              </a:spcBef>
              <a:spcAft>
                <a:spcPts val="0"/>
              </a:spcAft>
              <a:buSzPts val="2400"/>
              <a:buChar char="•"/>
            </a:pPr>
            <a:endParaRPr lang="en" sz="2400" b="1"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a:p>
            <a:pPr marL="457200" lvl="0" indent="0" algn="l" rtl="0">
              <a:lnSpc>
                <a:spcPct val="100000"/>
              </a:lnSpc>
              <a:spcBef>
                <a:spcPts val="0"/>
              </a:spcBef>
              <a:spcAft>
                <a:spcPts val="0"/>
              </a:spcAft>
              <a:buNone/>
            </a:pPr>
            <a:endParaRPr sz="2400" dirty="0"/>
          </a:p>
        </p:txBody>
      </p:sp>
      <p:sp>
        <p:nvSpPr>
          <p:cNvPr id="471" name="Google Shape;471;p7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sp>
        <p:nvSpPr>
          <p:cNvPr id="2" name="Rectangle 1">
            <a:extLst>
              <a:ext uri="{FF2B5EF4-FFF2-40B4-BE49-F238E27FC236}">
                <a16:creationId xmlns:a16="http://schemas.microsoft.com/office/drawing/2014/main" id="{5990E167-E95C-7431-1334-07DA177113E1}"/>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F7020577-B090-DAE0-4969-7A858603F01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2"/>
          <p:cNvSpPr txBox="1">
            <a:spLocks noGrp="1"/>
          </p:cNvSpPr>
          <p:nvPr>
            <p:ph type="title"/>
          </p:nvPr>
        </p:nvSpPr>
        <p:spPr>
          <a:xfrm>
            <a:off x="628650" y="24044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Functions and arguments</a:t>
            </a:r>
            <a:endParaRPr sz="3300" b="0" i="0" u="none" strike="noStrike" cap="none" dirty="0">
              <a:ea typeface="Arial"/>
              <a:sym typeface="Arial"/>
            </a:endParaRPr>
          </a:p>
        </p:txBody>
      </p:sp>
      <p:sp>
        <p:nvSpPr>
          <p:cNvPr id="477" name="Google Shape;477;p72"/>
          <p:cNvSpPr txBox="1">
            <a:spLocks noGrp="1"/>
          </p:cNvSpPr>
          <p:nvPr>
            <p:ph type="body" idx="1"/>
          </p:nvPr>
        </p:nvSpPr>
        <p:spPr>
          <a:xfrm>
            <a:off x="220950" y="1578875"/>
            <a:ext cx="4383600" cy="30537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100000"/>
              </a:lnSpc>
              <a:spcBef>
                <a:spcPts val="0"/>
              </a:spcBef>
              <a:spcAft>
                <a:spcPts val="0"/>
              </a:spcAft>
              <a:buClr>
                <a:schemeClr val="dk1"/>
              </a:buClr>
              <a:buSzPts val="2400"/>
              <a:buFont typeface="Arial"/>
              <a:buChar char="•"/>
            </a:pPr>
            <a:r>
              <a:rPr lang="en" sz="2400" dirty="0"/>
              <a:t>Functions can a</a:t>
            </a:r>
            <a:r>
              <a:rPr lang="en" sz="2400" b="0" i="0" u="none" strike="noStrike" cap="none" dirty="0">
                <a:solidFill>
                  <a:schemeClr val="dk1"/>
                </a:solidFill>
                <a:latin typeface="Arial"/>
                <a:ea typeface="Arial"/>
                <a:cs typeface="Arial"/>
                <a:sym typeface="Arial"/>
              </a:rPr>
              <a:t>ccept </a:t>
            </a:r>
            <a:r>
              <a:rPr lang="en" sz="2400" b="1" i="0" u="none" strike="noStrike" cap="none" dirty="0">
                <a:solidFill>
                  <a:srgbClr val="333333"/>
                </a:solidFill>
                <a:latin typeface="Arial"/>
                <a:ea typeface="Arial"/>
                <a:cs typeface="Arial"/>
                <a:sym typeface="Arial"/>
              </a:rPr>
              <a:t>arguments</a:t>
            </a:r>
            <a:r>
              <a:rPr lang="en" sz="2400" dirty="0">
                <a:solidFill>
                  <a:srgbClr val="333333"/>
                </a:solidFill>
              </a:rPr>
              <a:t> inside the </a:t>
            </a:r>
            <a:r>
              <a:rPr lang="en" sz="2400" b="1" dirty="0">
                <a:solidFill>
                  <a:srgbClr val="333333"/>
                </a:solidFill>
              </a:rPr>
              <a:t>( ) </a:t>
            </a:r>
            <a:r>
              <a:rPr lang="en" sz="2400" dirty="0">
                <a:solidFill>
                  <a:srgbClr val="333333"/>
                </a:solidFill>
              </a:rPr>
              <a:t>to perform one or more tasks</a:t>
            </a:r>
            <a:endParaRPr sz="2400" dirty="0">
              <a:solidFill>
                <a:srgbClr val="333333"/>
              </a:solidFill>
            </a:endParaRPr>
          </a:p>
          <a:p>
            <a:pPr marL="457200" marR="0" lvl="0" indent="0" algn="l" rtl="0">
              <a:lnSpc>
                <a:spcPct val="100000"/>
              </a:lnSpc>
              <a:spcBef>
                <a:spcPts val="800"/>
              </a:spcBef>
              <a:spcAft>
                <a:spcPts val="0"/>
              </a:spcAft>
              <a:buNone/>
            </a:pPr>
            <a:endParaRPr sz="2400" b="1" dirty="0">
              <a:solidFill>
                <a:srgbClr val="333333"/>
              </a:solidFill>
            </a:endParaRPr>
          </a:p>
          <a:p>
            <a:pPr marL="457200" marR="0" lvl="0" indent="-381000" algn="l" rtl="0">
              <a:lnSpc>
                <a:spcPct val="100000"/>
              </a:lnSpc>
              <a:spcBef>
                <a:spcPts val="800"/>
              </a:spcBef>
              <a:spcAft>
                <a:spcPts val="0"/>
              </a:spcAft>
              <a:buSzPts val="2400"/>
              <a:buFont typeface="Arial"/>
              <a:buChar char="•"/>
            </a:pPr>
            <a:r>
              <a:rPr lang="en" sz="2400" dirty="0"/>
              <a:t>Arguments can have </a:t>
            </a:r>
            <a:r>
              <a:rPr lang="en" sz="2400" b="1" dirty="0"/>
              <a:t>labels (i.e. </a:t>
            </a:r>
            <a:r>
              <a:rPr lang="en" sz="2400" b="1" i="1" dirty="0"/>
              <a:t>argumentname</a:t>
            </a:r>
            <a:r>
              <a:rPr lang="en" sz="2400" b="1" dirty="0"/>
              <a:t> =) </a:t>
            </a:r>
            <a:r>
              <a:rPr lang="en" sz="2400" dirty="0"/>
              <a:t>and are separated with </a:t>
            </a:r>
            <a:r>
              <a:rPr lang="en" sz="2400" b="1" dirty="0"/>
              <a:t>commas (i.e. ,)</a:t>
            </a:r>
            <a:endParaRPr sz="2400" b="1" dirty="0"/>
          </a:p>
        </p:txBody>
      </p:sp>
      <p:graphicFrame>
        <p:nvGraphicFramePr>
          <p:cNvPr id="478" name="Google Shape;478;p72"/>
          <p:cNvGraphicFramePr/>
          <p:nvPr/>
        </p:nvGraphicFramePr>
        <p:xfrm>
          <a:off x="4769300" y="2255425"/>
          <a:ext cx="4034275" cy="1381700"/>
        </p:xfrm>
        <a:graphic>
          <a:graphicData uri="http://schemas.openxmlformats.org/drawingml/2006/table">
            <a:tbl>
              <a:tblPr>
                <a:noFill/>
                <a:tableStyleId>{209C9C01-51EC-4F78-95F9-0003BCD7B61D}</a:tableStyleId>
              </a:tblPr>
              <a:tblGrid>
                <a:gridCol w="2545725">
                  <a:extLst>
                    <a:ext uri="{9D8B030D-6E8A-4147-A177-3AD203B41FA5}">
                      <a16:colId xmlns:a16="http://schemas.microsoft.com/office/drawing/2014/main" val="20000"/>
                    </a:ext>
                  </a:extLst>
                </a:gridCol>
                <a:gridCol w="1488550">
                  <a:extLst>
                    <a:ext uri="{9D8B030D-6E8A-4147-A177-3AD203B41FA5}">
                      <a16:colId xmlns:a16="http://schemas.microsoft.com/office/drawing/2014/main" val="20001"/>
                    </a:ext>
                  </a:extLst>
                </a:gridCol>
              </a:tblGrid>
              <a:tr h="0">
                <a:tc>
                  <a:txBody>
                    <a:bodyPr/>
                    <a:lstStyle/>
                    <a:p>
                      <a:pPr marL="0" lvl="0" indent="0" algn="ctr" rtl="0">
                        <a:lnSpc>
                          <a:spcPct val="100000"/>
                        </a:lnSpc>
                        <a:spcBef>
                          <a:spcPts val="0"/>
                        </a:spcBef>
                        <a:spcAft>
                          <a:spcPts val="0"/>
                        </a:spcAft>
                        <a:buNone/>
                      </a:pPr>
                      <a:r>
                        <a:rPr lang="en" sz="2000" b="1"/>
                        <a:t>Input</a:t>
                      </a:r>
                      <a:endParaRPr sz="2000" b="1"/>
                    </a:p>
                  </a:txBody>
                  <a:tcPr marL="91425" marR="91425" marT="91425" marB="91425" anchor="ctr"/>
                </a:tc>
                <a:tc>
                  <a:txBody>
                    <a:bodyPr/>
                    <a:lstStyle/>
                    <a:p>
                      <a:pPr marL="0" lvl="0" indent="0" algn="ctr" rtl="0">
                        <a:lnSpc>
                          <a:spcPct val="100000"/>
                        </a:lnSpc>
                        <a:spcBef>
                          <a:spcPts val="0"/>
                        </a:spcBef>
                        <a:spcAft>
                          <a:spcPts val="0"/>
                        </a:spcAft>
                        <a:buNone/>
                      </a:pPr>
                      <a:r>
                        <a:rPr lang="en" sz="2000" b="1"/>
                        <a:t>Output</a:t>
                      </a:r>
                      <a:endParaRPr sz="2000" b="1"/>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lnSpc>
                          <a:spcPct val="100000"/>
                        </a:lnSpc>
                        <a:spcBef>
                          <a:spcPts val="800"/>
                        </a:spcBef>
                        <a:spcAft>
                          <a:spcPts val="0"/>
                        </a:spcAft>
                        <a:buNone/>
                      </a:pPr>
                      <a:r>
                        <a:rPr lang="en" sz="2000" b="1" dirty="0">
                          <a:solidFill>
                            <a:schemeClr val="dk1"/>
                          </a:solidFill>
                        </a:rPr>
                        <a:t>round</a:t>
                      </a:r>
                      <a:r>
                        <a:rPr lang="en" sz="2000" dirty="0">
                          <a:solidFill>
                            <a:schemeClr val="dk1"/>
                          </a:solidFill>
                        </a:rPr>
                        <a:t>(</a:t>
                      </a:r>
                      <a:r>
                        <a:rPr lang="en" sz="2000" b="1" dirty="0">
                          <a:solidFill>
                            <a:schemeClr val="dk1"/>
                          </a:solidFill>
                        </a:rPr>
                        <a:t>x = </a:t>
                      </a:r>
                      <a:r>
                        <a:rPr lang="en" sz="2000" dirty="0">
                          <a:solidFill>
                            <a:schemeClr val="dk1"/>
                          </a:solidFill>
                        </a:rPr>
                        <a:t>3.14159,   </a:t>
                      </a:r>
                      <a:endParaRPr sz="2000" dirty="0">
                        <a:solidFill>
                          <a:schemeClr val="dk1"/>
                        </a:solidFill>
                      </a:endParaRPr>
                    </a:p>
                    <a:p>
                      <a:pPr marL="0" lvl="0" indent="0" algn="ctr" rtl="0">
                        <a:lnSpc>
                          <a:spcPct val="100000"/>
                        </a:lnSpc>
                        <a:spcBef>
                          <a:spcPts val="800"/>
                        </a:spcBef>
                        <a:spcAft>
                          <a:spcPts val="0"/>
                        </a:spcAft>
                        <a:buNone/>
                      </a:pPr>
                      <a:r>
                        <a:rPr lang="en" sz="2000" b="1" dirty="0">
                          <a:solidFill>
                            <a:schemeClr val="dk1"/>
                          </a:solidFill>
                        </a:rPr>
                        <a:t>       digits =</a:t>
                      </a:r>
                      <a:r>
                        <a:rPr lang="en" sz="2000" dirty="0">
                          <a:solidFill>
                            <a:schemeClr val="dk1"/>
                          </a:solidFill>
                        </a:rPr>
                        <a:t> 2)</a:t>
                      </a:r>
                      <a:endParaRPr sz="2000" dirty="0">
                        <a:solidFill>
                          <a:schemeClr val="dk1"/>
                        </a:solidFill>
                      </a:endParaRPr>
                    </a:p>
                  </a:txBody>
                  <a:tcPr marL="91425" marR="91425" marT="91425" marB="91425" anchor="ctr"/>
                </a:tc>
                <a:tc>
                  <a:txBody>
                    <a:bodyPr/>
                    <a:lstStyle/>
                    <a:p>
                      <a:pPr marL="0" lvl="0" indent="0" algn="ctr" rtl="0">
                        <a:lnSpc>
                          <a:spcPct val="100000"/>
                        </a:lnSpc>
                        <a:spcBef>
                          <a:spcPts val="0"/>
                        </a:spcBef>
                        <a:spcAft>
                          <a:spcPts val="0"/>
                        </a:spcAft>
                        <a:buNone/>
                      </a:pPr>
                      <a:r>
                        <a:rPr lang="en" sz="2000" b="1" dirty="0">
                          <a:solidFill>
                            <a:schemeClr val="dk1"/>
                          </a:solidFill>
                        </a:rPr>
                        <a:t>3.14</a:t>
                      </a:r>
                      <a:endParaRPr sz="2000" b="1" dirty="0">
                        <a:solidFill>
                          <a:schemeClr val="dk1"/>
                        </a:solidFill>
                      </a:endParaRPr>
                    </a:p>
                  </a:txBody>
                  <a:tcPr marL="91425" marR="91425" marT="91425" marB="91425" anchor="ctr"/>
                </a:tc>
                <a:extLst>
                  <a:ext uri="{0D108BD9-81ED-4DB2-BD59-A6C34878D82A}">
                    <a16:rowId xmlns:a16="http://schemas.microsoft.com/office/drawing/2014/main" val="10001"/>
                  </a:ext>
                </a:extLst>
              </a:tr>
            </a:tbl>
          </a:graphicData>
        </a:graphic>
      </p:graphicFrame>
      <p:sp>
        <p:nvSpPr>
          <p:cNvPr id="479" name="Google Shape;479;p7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38</a:t>
            </a:fld>
            <a:endParaRPr/>
          </a:p>
        </p:txBody>
      </p:sp>
      <p:cxnSp>
        <p:nvCxnSpPr>
          <p:cNvPr id="3" name="Straight Arrow Connector 2">
            <a:extLst>
              <a:ext uri="{FF2B5EF4-FFF2-40B4-BE49-F238E27FC236}">
                <a16:creationId xmlns:a16="http://schemas.microsoft.com/office/drawing/2014/main" id="{095C214F-8E60-B7D8-A258-90979ECB1EB1}"/>
              </a:ext>
            </a:extLst>
          </p:cNvPr>
          <p:cNvCxnSpPr>
            <a:cxnSpLocks/>
          </p:cNvCxnSpPr>
          <p:nvPr/>
        </p:nvCxnSpPr>
        <p:spPr>
          <a:xfrm flipV="1">
            <a:off x="6148136" y="3637125"/>
            <a:ext cx="0" cy="465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17FAC84-A565-F1D9-EF00-3367C202F0F5}"/>
              </a:ext>
            </a:extLst>
          </p:cNvPr>
          <p:cNvSpPr txBox="1"/>
          <p:nvPr/>
        </p:nvSpPr>
        <p:spPr>
          <a:xfrm>
            <a:off x="5444290" y="4102768"/>
            <a:ext cx="1596912" cy="307777"/>
          </a:xfrm>
          <a:prstGeom prst="rect">
            <a:avLst/>
          </a:prstGeom>
          <a:noFill/>
        </p:spPr>
        <p:txBody>
          <a:bodyPr wrap="none" rtlCol="0">
            <a:spAutoFit/>
          </a:bodyPr>
          <a:lstStyle/>
          <a:p>
            <a:r>
              <a:rPr lang="en-US" dirty="0">
                <a:solidFill>
                  <a:srgbClr val="FF0000"/>
                </a:solidFill>
              </a:rPr>
              <a:t>Second argument</a:t>
            </a:r>
          </a:p>
        </p:txBody>
      </p:sp>
      <p:sp>
        <p:nvSpPr>
          <p:cNvPr id="7" name="TextBox 6">
            <a:extLst>
              <a:ext uri="{FF2B5EF4-FFF2-40B4-BE49-F238E27FC236}">
                <a16:creationId xmlns:a16="http://schemas.microsoft.com/office/drawing/2014/main" id="{57159608-5E80-14BA-8D79-9471B7912304}"/>
              </a:ext>
            </a:extLst>
          </p:cNvPr>
          <p:cNvSpPr txBox="1"/>
          <p:nvPr/>
        </p:nvSpPr>
        <p:spPr>
          <a:xfrm>
            <a:off x="6457950" y="3716057"/>
            <a:ext cx="1337226" cy="307777"/>
          </a:xfrm>
          <a:prstGeom prst="rect">
            <a:avLst/>
          </a:prstGeom>
          <a:noFill/>
        </p:spPr>
        <p:txBody>
          <a:bodyPr wrap="none" rtlCol="0">
            <a:spAutoFit/>
          </a:bodyPr>
          <a:lstStyle/>
          <a:p>
            <a:r>
              <a:rPr lang="en-US" dirty="0">
                <a:solidFill>
                  <a:srgbClr val="FF0000"/>
                </a:solidFill>
              </a:rPr>
              <a:t>First argument</a:t>
            </a:r>
          </a:p>
        </p:txBody>
      </p:sp>
      <p:cxnSp>
        <p:nvCxnSpPr>
          <p:cNvPr id="8" name="Straight Arrow Connector 7">
            <a:extLst>
              <a:ext uri="{FF2B5EF4-FFF2-40B4-BE49-F238E27FC236}">
                <a16:creationId xmlns:a16="http://schemas.microsoft.com/office/drawing/2014/main" id="{AAF3315C-D7E2-6FD2-00E4-2509BF55690C}"/>
              </a:ext>
            </a:extLst>
          </p:cNvPr>
          <p:cNvCxnSpPr>
            <a:cxnSpLocks/>
          </p:cNvCxnSpPr>
          <p:nvPr/>
        </p:nvCxnSpPr>
        <p:spPr>
          <a:xfrm flipV="1">
            <a:off x="6989064" y="3171482"/>
            <a:ext cx="0" cy="544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C2ABDE7E-A462-8E31-A57B-393186454557}"/>
                  </a:ext>
                </a:extLst>
              </p14:cNvPr>
              <p14:cNvContentPartPr/>
              <p14:nvPr/>
            </p14:nvContentPartPr>
            <p14:xfrm>
              <a:off x="5603763" y="3138028"/>
              <a:ext cx="1522800" cy="12960"/>
            </p14:xfrm>
          </p:contentPart>
        </mc:Choice>
        <mc:Fallback xmlns="">
          <p:pic>
            <p:nvPicPr>
              <p:cNvPr id="10" name="Ink 9">
                <a:extLst>
                  <a:ext uri="{FF2B5EF4-FFF2-40B4-BE49-F238E27FC236}">
                    <a16:creationId xmlns:a16="http://schemas.microsoft.com/office/drawing/2014/main" id="{C2ABDE7E-A462-8E31-A57B-393186454557}"/>
                  </a:ext>
                </a:extLst>
              </p:cNvPr>
              <p:cNvPicPr/>
              <p:nvPr/>
            </p:nvPicPr>
            <p:blipFill>
              <a:blip r:embed="rId4"/>
              <a:stretch>
                <a:fillRect/>
              </a:stretch>
            </p:blipFill>
            <p:spPr>
              <a:xfrm>
                <a:off x="5597643" y="3131908"/>
                <a:ext cx="1535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6068B17-4546-01BE-6C6E-2B0DB7500305}"/>
                  </a:ext>
                </a:extLst>
              </p14:cNvPr>
              <p14:cNvContentPartPr/>
              <p14:nvPr/>
            </p14:nvContentPartPr>
            <p14:xfrm>
              <a:off x="5732744" y="3511980"/>
              <a:ext cx="1040400" cy="37440"/>
            </p14:xfrm>
          </p:contentPart>
        </mc:Choice>
        <mc:Fallback xmlns="">
          <p:pic>
            <p:nvPicPr>
              <p:cNvPr id="11" name="Ink 10">
                <a:extLst>
                  <a:ext uri="{FF2B5EF4-FFF2-40B4-BE49-F238E27FC236}">
                    <a16:creationId xmlns:a16="http://schemas.microsoft.com/office/drawing/2014/main" id="{B6068B17-4546-01BE-6C6E-2B0DB7500305}"/>
                  </a:ext>
                </a:extLst>
              </p:cNvPr>
              <p:cNvPicPr/>
              <p:nvPr/>
            </p:nvPicPr>
            <p:blipFill>
              <a:blip r:embed="rId6"/>
              <a:stretch>
                <a:fillRect/>
              </a:stretch>
            </p:blipFill>
            <p:spPr>
              <a:xfrm>
                <a:off x="5726624" y="3505860"/>
                <a:ext cx="1052640" cy="4968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3"/>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Removing missing data with arguments</a:t>
            </a:r>
            <a:endParaRPr/>
          </a:p>
        </p:txBody>
      </p:sp>
      <p:sp>
        <p:nvSpPr>
          <p:cNvPr id="485" name="Google Shape;485;p73"/>
          <p:cNvSpPr txBox="1">
            <a:spLocks noGrp="1"/>
          </p:cNvSpPr>
          <p:nvPr>
            <p:ph type="body" idx="1"/>
          </p:nvPr>
        </p:nvSpPr>
        <p:spPr>
          <a:xfrm>
            <a:off x="-36274" y="1065844"/>
            <a:ext cx="9216548" cy="34386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Argument </a:t>
            </a:r>
            <a:r>
              <a:rPr lang="en" sz="2400" b="1" dirty="0"/>
              <a:t>na.rm = TRUE</a:t>
            </a:r>
            <a:r>
              <a:rPr lang="en" sz="2400" b="1" dirty="0">
                <a:solidFill>
                  <a:srgbClr val="00B050"/>
                </a:solidFill>
              </a:rPr>
              <a:t> </a:t>
            </a:r>
            <a:r>
              <a:rPr lang="en" sz="2400" dirty="0"/>
              <a:t>removes missing data during the task</a:t>
            </a:r>
            <a:endParaRPr sz="2400" dirty="0"/>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Find mean of coord. uncertainty column with </a:t>
            </a:r>
            <a:r>
              <a:rPr lang="en" sz="2400" b="1" dirty="0"/>
              <a:t>mean( ) </a:t>
            </a:r>
            <a:r>
              <a:rPr lang="en" sz="2400" dirty="0"/>
              <a:t>function</a:t>
            </a:r>
            <a:endParaRPr sz="2400" dirty="0"/>
          </a:p>
          <a:p>
            <a:pPr marL="45720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b="1" dirty="0">
                <a:solidFill>
                  <a:schemeClr val="accent6">
                    <a:lumMod val="75000"/>
                  </a:schemeClr>
                </a:solidFill>
              </a:rPr>
              <a:t>mean(sp$coordinateUncertaintyInMeters) </a:t>
            </a:r>
            <a:r>
              <a:rPr lang="en" sz="2400" dirty="0"/>
              <a:t>output is “NA” due to missing values in the weight column</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mean(sp$coordinateUncertaintyInMeters, na.rm = TRUE)</a:t>
            </a:r>
            <a:endParaRPr sz="2400" dirty="0">
              <a:solidFill>
                <a:schemeClr val="accent6">
                  <a:lumMod val="75000"/>
                </a:schemeClr>
              </a:solidFill>
            </a:endParaRPr>
          </a:p>
        </p:txBody>
      </p:sp>
      <p:sp>
        <p:nvSpPr>
          <p:cNvPr id="486" name="Google Shape;486;p7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39</a:t>
            </a:fld>
            <a:endParaRPr/>
          </a:p>
        </p:txBody>
      </p:sp>
      <p:sp>
        <p:nvSpPr>
          <p:cNvPr id="2" name="Rectangle 1">
            <a:extLst>
              <a:ext uri="{FF2B5EF4-FFF2-40B4-BE49-F238E27FC236}">
                <a16:creationId xmlns:a16="http://schemas.microsoft.com/office/drawing/2014/main" id="{B34A5C73-4425-86F3-3037-CE37D3890F30}"/>
              </a:ext>
            </a:extLst>
          </p:cNvPr>
          <p:cNvSpPr>
            <a:spLocks noChangeArrowheads="1"/>
          </p:cNvSpPr>
          <p:nvPr/>
        </p:nvSpPr>
        <p:spPr bwMode="auto">
          <a:xfrm>
            <a:off x="413933" y="2660036"/>
            <a:ext cx="619125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48EFBB7-87CE-5496-E4F6-BB493FC38231}"/>
              </a:ext>
            </a:extLst>
          </p:cNvPr>
          <p:cNvSpPr>
            <a:spLocks noChangeArrowheads="1"/>
          </p:cNvSpPr>
          <p:nvPr/>
        </p:nvSpPr>
        <p:spPr bwMode="auto">
          <a:xfrm>
            <a:off x="488697" y="3986744"/>
            <a:ext cx="830533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 na.rm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9" name="Picture 8">
            <a:extLst>
              <a:ext uri="{FF2B5EF4-FFF2-40B4-BE49-F238E27FC236}">
                <a16:creationId xmlns:a16="http://schemas.microsoft.com/office/drawing/2014/main" id="{7E4181F8-E11B-F256-3199-31BD9F46E970}"/>
              </a:ext>
            </a:extLst>
          </p:cNvPr>
          <p:cNvPicPr>
            <a:picLocks noChangeAspect="1"/>
          </p:cNvPicPr>
          <p:nvPr/>
        </p:nvPicPr>
        <p:blipFill>
          <a:blip r:embed="rId3"/>
          <a:stretch>
            <a:fillRect/>
          </a:stretch>
        </p:blipFill>
        <p:spPr>
          <a:xfrm>
            <a:off x="1009467" y="723805"/>
            <a:ext cx="7125066" cy="369589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92178AC-972D-4A21-3C1A-657F42279FF8}"/>
                  </a:ext>
                </a:extLst>
              </p14:cNvPr>
              <p14:cNvContentPartPr/>
              <p14:nvPr/>
            </p14:nvContentPartPr>
            <p14:xfrm>
              <a:off x="1193547" y="1884333"/>
              <a:ext cx="979920" cy="21240"/>
            </p14:xfrm>
          </p:contentPart>
        </mc:Choice>
        <mc:Fallback xmlns="">
          <p:pic>
            <p:nvPicPr>
              <p:cNvPr id="5" name="Ink 4">
                <a:extLst>
                  <a:ext uri="{FF2B5EF4-FFF2-40B4-BE49-F238E27FC236}">
                    <a16:creationId xmlns:a16="http://schemas.microsoft.com/office/drawing/2014/main" id="{D92178AC-972D-4A21-3C1A-657F42279FF8}"/>
                  </a:ext>
                </a:extLst>
              </p:cNvPr>
              <p:cNvPicPr/>
              <p:nvPr/>
            </p:nvPicPr>
            <p:blipFill>
              <a:blip r:embed="rId5"/>
              <a:stretch>
                <a:fillRect/>
              </a:stretch>
            </p:blipFill>
            <p:spPr>
              <a:xfrm>
                <a:off x="1175547" y="1866333"/>
                <a:ext cx="1015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5622E6F-B2A8-03BC-318F-B467FEAF8A81}"/>
                  </a:ext>
                </a:extLst>
              </p14:cNvPr>
              <p14:cNvContentPartPr/>
              <p14:nvPr/>
            </p14:nvContentPartPr>
            <p14:xfrm>
              <a:off x="1202187" y="2330733"/>
              <a:ext cx="601200" cy="48960"/>
            </p14:xfrm>
          </p:contentPart>
        </mc:Choice>
        <mc:Fallback xmlns="">
          <p:pic>
            <p:nvPicPr>
              <p:cNvPr id="6" name="Ink 5">
                <a:extLst>
                  <a:ext uri="{FF2B5EF4-FFF2-40B4-BE49-F238E27FC236}">
                    <a16:creationId xmlns:a16="http://schemas.microsoft.com/office/drawing/2014/main" id="{85622E6F-B2A8-03BC-318F-B467FEAF8A81}"/>
                  </a:ext>
                </a:extLst>
              </p:cNvPr>
              <p:cNvPicPr/>
              <p:nvPr/>
            </p:nvPicPr>
            <p:blipFill>
              <a:blip r:embed="rId7"/>
              <a:stretch>
                <a:fillRect/>
              </a:stretch>
            </p:blipFill>
            <p:spPr>
              <a:xfrm>
                <a:off x="1184187" y="2312733"/>
                <a:ext cx="6368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4E092C8-4F70-D482-462C-DDE6AA0F3F24}"/>
                  </a:ext>
                </a:extLst>
              </p14:cNvPr>
              <p14:cNvContentPartPr/>
              <p14:nvPr/>
            </p14:nvContentPartPr>
            <p14:xfrm>
              <a:off x="2099667" y="3580653"/>
              <a:ext cx="795240" cy="51480"/>
            </p14:xfrm>
          </p:contentPart>
        </mc:Choice>
        <mc:Fallback xmlns="">
          <p:pic>
            <p:nvPicPr>
              <p:cNvPr id="8" name="Ink 7">
                <a:extLst>
                  <a:ext uri="{FF2B5EF4-FFF2-40B4-BE49-F238E27FC236}">
                    <a16:creationId xmlns:a16="http://schemas.microsoft.com/office/drawing/2014/main" id="{44E092C8-4F70-D482-462C-DDE6AA0F3F24}"/>
                  </a:ext>
                </a:extLst>
              </p:cNvPr>
              <p:cNvPicPr/>
              <p:nvPr/>
            </p:nvPicPr>
            <p:blipFill>
              <a:blip r:embed="rId9"/>
              <a:stretch>
                <a:fillRect/>
              </a:stretch>
            </p:blipFill>
            <p:spPr>
              <a:xfrm>
                <a:off x="2081667" y="3563013"/>
                <a:ext cx="8308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EDC6AB9-4424-3B20-BD5B-0E621CDFBD7F}"/>
                  </a:ext>
                </a:extLst>
              </p14:cNvPr>
              <p14:cNvContentPartPr/>
              <p14:nvPr/>
            </p14:nvContentPartPr>
            <p14:xfrm>
              <a:off x="2065467" y="3961533"/>
              <a:ext cx="567000" cy="18360"/>
            </p14:xfrm>
          </p:contentPart>
        </mc:Choice>
        <mc:Fallback xmlns="">
          <p:pic>
            <p:nvPicPr>
              <p:cNvPr id="12" name="Ink 11">
                <a:extLst>
                  <a:ext uri="{FF2B5EF4-FFF2-40B4-BE49-F238E27FC236}">
                    <a16:creationId xmlns:a16="http://schemas.microsoft.com/office/drawing/2014/main" id="{2EDC6AB9-4424-3B20-BD5B-0E621CDFBD7F}"/>
                  </a:ext>
                </a:extLst>
              </p:cNvPr>
              <p:cNvPicPr/>
              <p:nvPr/>
            </p:nvPicPr>
            <p:blipFill>
              <a:blip r:embed="rId11"/>
              <a:stretch>
                <a:fillRect/>
              </a:stretch>
            </p:blipFill>
            <p:spPr>
              <a:xfrm>
                <a:off x="2047827" y="3943533"/>
                <a:ext cx="602640" cy="54000"/>
              </a:xfrm>
              <a:prstGeom prst="rect">
                <a:avLst/>
              </a:prstGeom>
            </p:spPr>
          </p:pic>
        </mc:Fallback>
      </mc:AlternateContent>
    </p:spTree>
    <p:extLst>
      <p:ext uri="{BB962C8B-B14F-4D97-AF65-F5344CB8AC3E}">
        <p14:creationId xmlns:p14="http://schemas.microsoft.com/office/powerpoint/2010/main" val="347708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txBox="1">
            <a:spLocks noGrp="1"/>
          </p:cNvSpPr>
          <p:nvPr>
            <p:ph type="title"/>
          </p:nvPr>
        </p:nvSpPr>
        <p:spPr>
          <a:xfrm>
            <a:off x="628650" y="277876"/>
            <a:ext cx="7886700" cy="8319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Getting help</a:t>
            </a:r>
            <a:endParaRPr sz="3300" b="0" i="0" u="none" strike="noStrike" cap="none">
              <a:solidFill>
                <a:schemeClr val="dk1"/>
              </a:solidFill>
              <a:latin typeface="Arial"/>
              <a:ea typeface="Arial"/>
              <a:cs typeface="Arial"/>
              <a:sym typeface="Arial"/>
            </a:endParaRPr>
          </a:p>
        </p:txBody>
      </p:sp>
      <p:sp>
        <p:nvSpPr>
          <p:cNvPr id="492" name="Google Shape;492;p74"/>
          <p:cNvSpPr txBox="1">
            <a:spLocks noGrp="1"/>
          </p:cNvSpPr>
          <p:nvPr>
            <p:ph type="body" idx="1"/>
          </p:nvPr>
        </p:nvSpPr>
        <p:spPr>
          <a:xfrm>
            <a:off x="562968" y="1078970"/>
            <a:ext cx="7725838" cy="3719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800"/>
              </a:spcBef>
              <a:spcAft>
                <a:spcPts val="0"/>
              </a:spcAft>
              <a:buNone/>
            </a:pPr>
            <a:r>
              <a:rPr lang="en" sz="2400" dirty="0"/>
              <a:t>In RStudio</a:t>
            </a:r>
            <a:endParaRPr sz="2400" dirty="0"/>
          </a:p>
          <a:p>
            <a:pPr marL="457200" marR="0" lvl="0" indent="-381000" algn="l" rtl="0">
              <a:lnSpc>
                <a:spcPct val="100000"/>
              </a:lnSpc>
              <a:spcBef>
                <a:spcPts val="800"/>
              </a:spcBef>
              <a:spcAft>
                <a:spcPts val="0"/>
              </a:spcAft>
              <a:buSzPts val="2400"/>
              <a:buChar char="•"/>
            </a:pPr>
            <a:r>
              <a:rPr lang="en" sz="2400" b="1" dirty="0"/>
              <a:t>?round</a:t>
            </a:r>
            <a:r>
              <a:rPr lang="en" sz="2400" dirty="0">
                <a:solidFill>
                  <a:srgbClr val="000000"/>
                </a:solidFill>
              </a:rPr>
              <a:t> will open a help page for the round function</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Or search function name in </a:t>
            </a:r>
            <a:r>
              <a:rPr lang="en" sz="2400" b="1" dirty="0">
                <a:solidFill>
                  <a:srgbClr val="000000"/>
                </a:solidFill>
              </a:rPr>
              <a:t>Help </a:t>
            </a:r>
            <a:r>
              <a:rPr lang="en" sz="2400" dirty="0">
                <a:solidFill>
                  <a:srgbClr val="000000"/>
                </a:solidFill>
              </a:rPr>
              <a:t>tab</a:t>
            </a:r>
            <a:endParaRPr sz="2400" dirty="0">
              <a:solidFill>
                <a:srgbClr val="000000"/>
              </a:solidFill>
            </a:endParaRPr>
          </a:p>
          <a:p>
            <a:pPr marL="0" lvl="0" indent="0" algn="l" rtl="0">
              <a:lnSpc>
                <a:spcPct val="100000"/>
              </a:lnSpc>
              <a:spcBef>
                <a:spcPts val="800"/>
              </a:spcBef>
              <a:spcAft>
                <a:spcPts val="0"/>
              </a:spcAft>
              <a:buNone/>
            </a:pPr>
            <a:endParaRPr sz="1200" dirty="0">
              <a:solidFill>
                <a:srgbClr val="000000"/>
              </a:solidFill>
            </a:endParaRPr>
          </a:p>
          <a:p>
            <a:pPr marL="0" lvl="0" indent="0" algn="l" rtl="0">
              <a:lnSpc>
                <a:spcPct val="100000"/>
              </a:lnSpc>
              <a:spcBef>
                <a:spcPts val="800"/>
              </a:spcBef>
              <a:spcAft>
                <a:spcPts val="0"/>
              </a:spcAft>
              <a:buNone/>
            </a:pPr>
            <a:r>
              <a:rPr lang="en" sz="2400" dirty="0">
                <a:solidFill>
                  <a:srgbClr val="000000"/>
                </a:solidFill>
              </a:rPr>
              <a:t>Other </a:t>
            </a:r>
            <a:endParaRPr sz="2400" dirty="0">
              <a:solidFill>
                <a:srgbClr val="000000"/>
              </a:solidFill>
            </a:endParaRPr>
          </a:p>
          <a:p>
            <a:pPr marL="457200" lvl="0" indent="-381000" algn="l" rtl="0">
              <a:lnSpc>
                <a:spcPct val="100000"/>
              </a:lnSpc>
              <a:spcBef>
                <a:spcPts val="800"/>
              </a:spcBef>
              <a:spcAft>
                <a:spcPts val="0"/>
              </a:spcAft>
              <a:buSzPts val="2400"/>
              <a:buChar char="•"/>
            </a:pPr>
            <a:r>
              <a:rPr lang="en" sz="2400" dirty="0"/>
              <a:t>Google “R + &lt;function name&gt;”</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Stack overflow (Q&amp;A)</a:t>
            </a:r>
            <a:endParaRPr sz="2400" dirty="0">
              <a:solidFill>
                <a:srgbClr val="000000"/>
              </a:solidFill>
            </a:endParaRPr>
          </a:p>
          <a:p>
            <a:pPr marL="457200" lvl="0" indent="-381000" algn="l" rtl="0">
              <a:lnSpc>
                <a:spcPct val="100000"/>
              </a:lnSpc>
              <a:spcBef>
                <a:spcPts val="0"/>
              </a:spcBef>
              <a:spcAft>
                <a:spcPts val="0"/>
              </a:spcAft>
              <a:buClr>
                <a:srgbClr val="000000"/>
              </a:buClr>
              <a:buSzPts val="2400"/>
              <a:buChar char="•"/>
            </a:pPr>
            <a:r>
              <a:rPr lang="en" sz="2400" dirty="0">
                <a:solidFill>
                  <a:srgbClr val="000000"/>
                </a:solidFill>
              </a:rPr>
              <a:t>RStudio community</a:t>
            </a:r>
          </a:p>
          <a:p>
            <a:pPr marL="457200" lvl="0" indent="-381000" algn="l" rtl="0">
              <a:lnSpc>
                <a:spcPct val="100000"/>
              </a:lnSpc>
              <a:spcBef>
                <a:spcPts val="0"/>
              </a:spcBef>
              <a:spcAft>
                <a:spcPts val="0"/>
              </a:spcAft>
              <a:buClr>
                <a:srgbClr val="000000"/>
              </a:buClr>
              <a:buSzPts val="2400"/>
              <a:buChar char="•"/>
            </a:pPr>
            <a:r>
              <a:rPr lang="en-US" sz="2400" dirty="0">
                <a:solidFill>
                  <a:srgbClr val="000000"/>
                </a:solidFill>
              </a:rPr>
              <a:t>LLMs</a:t>
            </a:r>
            <a:endParaRPr sz="2400" dirty="0">
              <a:solidFill>
                <a:srgbClr val="000000"/>
              </a:solidFill>
            </a:endParaRPr>
          </a:p>
          <a:p>
            <a:pPr marL="0" lvl="0" indent="0" algn="l" rtl="0">
              <a:lnSpc>
                <a:spcPct val="100000"/>
              </a:lnSpc>
              <a:spcBef>
                <a:spcPts val="800"/>
              </a:spcBef>
              <a:spcAft>
                <a:spcPts val="0"/>
              </a:spcAft>
              <a:buNone/>
            </a:pPr>
            <a:endParaRPr sz="2400" dirty="0">
              <a:solidFill>
                <a:srgbClr val="000000"/>
              </a:solidFill>
            </a:endParaRPr>
          </a:p>
        </p:txBody>
      </p:sp>
      <p:sp>
        <p:nvSpPr>
          <p:cNvPr id="493" name="Google Shape;493;p7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40</a:t>
            </a:fld>
            <a:endParaRPr/>
          </a:p>
        </p:txBody>
      </p:sp>
      <p:pic>
        <p:nvPicPr>
          <p:cNvPr id="3" name="Picture 2">
            <a:extLst>
              <a:ext uri="{FF2B5EF4-FFF2-40B4-BE49-F238E27FC236}">
                <a16:creationId xmlns:a16="http://schemas.microsoft.com/office/drawing/2014/main" id="{24CD2E8C-A76B-8579-CB17-B89A0D96759E}"/>
              </a:ext>
            </a:extLst>
          </p:cNvPr>
          <p:cNvPicPr>
            <a:picLocks noChangeAspect="1"/>
          </p:cNvPicPr>
          <p:nvPr/>
        </p:nvPicPr>
        <p:blipFill rotWithShape="1">
          <a:blip r:embed="rId3"/>
          <a:srcRect r="63331"/>
          <a:stretch/>
        </p:blipFill>
        <p:spPr>
          <a:xfrm>
            <a:off x="5353444" y="2571750"/>
            <a:ext cx="2769859" cy="219551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8E8CBE2-FC68-881A-7B85-7445DE63AE13}"/>
                  </a:ext>
                </a:extLst>
              </p14:cNvPr>
              <p14:cNvContentPartPr/>
              <p14:nvPr/>
            </p14:nvContentPartPr>
            <p14:xfrm>
              <a:off x="6576762" y="2627534"/>
              <a:ext cx="418320" cy="313560"/>
            </p14:xfrm>
          </p:contentPart>
        </mc:Choice>
        <mc:Fallback xmlns="">
          <p:pic>
            <p:nvPicPr>
              <p:cNvPr id="4" name="Ink 3">
                <a:extLst>
                  <a:ext uri="{FF2B5EF4-FFF2-40B4-BE49-F238E27FC236}">
                    <a16:creationId xmlns:a16="http://schemas.microsoft.com/office/drawing/2014/main" id="{98E8CBE2-FC68-881A-7B85-7445DE63AE13}"/>
                  </a:ext>
                </a:extLst>
              </p:cNvPr>
              <p:cNvPicPr/>
              <p:nvPr/>
            </p:nvPicPr>
            <p:blipFill>
              <a:blip r:embed="rId5"/>
              <a:stretch>
                <a:fillRect/>
              </a:stretch>
            </p:blipFill>
            <p:spPr>
              <a:xfrm>
                <a:off x="6567762" y="2618534"/>
                <a:ext cx="435960" cy="331200"/>
              </a:xfrm>
              <a:prstGeom prst="rect">
                <a:avLst/>
              </a:prstGeom>
            </p:spPr>
          </p:pic>
        </mc:Fallback>
      </mc:AlternateContent>
      <p:sp>
        <p:nvSpPr>
          <p:cNvPr id="2" name="Rectangle 1">
            <a:extLst>
              <a:ext uri="{FF2B5EF4-FFF2-40B4-BE49-F238E27FC236}">
                <a16:creationId xmlns:a16="http://schemas.microsoft.com/office/drawing/2014/main" id="{127CB176-8081-35F3-3859-D9576B4DC53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046CF096-A872-B6BB-7077-EE0574899819}"/>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5"/>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Using multiple functions together</a:t>
            </a:r>
            <a:endParaRPr/>
          </a:p>
        </p:txBody>
      </p:sp>
      <p:sp>
        <p:nvSpPr>
          <p:cNvPr id="499" name="Google Shape;499;p75"/>
          <p:cNvSpPr txBox="1">
            <a:spLocks noGrp="1"/>
          </p:cNvSpPr>
          <p:nvPr>
            <p:ph type="body" idx="1"/>
          </p:nvPr>
        </p:nvSpPr>
        <p:spPr>
          <a:xfrm>
            <a:off x="243347" y="870753"/>
            <a:ext cx="8856510" cy="29853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Round the mean weight with the </a:t>
            </a:r>
            <a:r>
              <a:rPr lang="en" sz="2400" b="1" dirty="0"/>
              <a:t>round( )</a:t>
            </a:r>
            <a:r>
              <a:rPr lang="en" sz="2400" dirty="0"/>
              <a:t> function</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round(mean(sp$coordinateUncertaintyInMeters, na.rm = TRUE)) </a:t>
            </a:r>
          </a:p>
          <a:p>
            <a:pPr marL="457200" lvl="0" indent="-381000" algn="l" rtl="0">
              <a:spcBef>
                <a:spcPts val="800"/>
              </a:spcBef>
              <a:spcAft>
                <a:spcPts val="0"/>
              </a:spcAft>
              <a:buSzPts val="2400"/>
              <a:buChar char="•"/>
            </a:pPr>
            <a:endParaRPr lang="en" sz="2400" b="1" dirty="0"/>
          </a:p>
          <a:p>
            <a:pPr lvl="0" indent="-381000">
              <a:buSzPts val="2400"/>
            </a:pPr>
            <a:r>
              <a:rPr lang="en" sz="2400" dirty="0"/>
              <a:t>Same as:</a:t>
            </a:r>
          </a:p>
          <a:p>
            <a:pPr lvl="0" indent="-381000">
              <a:buSzPts val="2400"/>
            </a:pPr>
            <a:endParaRPr lang="en" sz="2400" b="1" dirty="0"/>
          </a:p>
          <a:p>
            <a:pPr lvl="0" indent="-381000">
              <a:buSzPts val="2400"/>
            </a:pPr>
            <a:endParaRPr sz="2400" b="1" dirty="0"/>
          </a:p>
          <a:p>
            <a:pPr marL="457200" lvl="0" indent="-381000" algn="l" rtl="0">
              <a:spcBef>
                <a:spcPts val="800"/>
              </a:spcBef>
              <a:spcAft>
                <a:spcPts val="0"/>
              </a:spcAft>
              <a:buSzPts val="2400"/>
              <a:buChar char="•"/>
            </a:pPr>
            <a:r>
              <a:rPr lang="en" sz="2400" dirty="0"/>
              <a:t>By default, the output rounds to the whole number</a:t>
            </a:r>
            <a:endParaRPr sz="2400" dirty="0"/>
          </a:p>
          <a:p>
            <a:pPr marL="0" lvl="0" indent="0" algn="l" rtl="0">
              <a:spcBef>
                <a:spcPts val="800"/>
              </a:spcBef>
              <a:spcAft>
                <a:spcPts val="0"/>
              </a:spcAft>
              <a:buNone/>
            </a:pPr>
            <a:endParaRPr sz="2400" dirty="0"/>
          </a:p>
        </p:txBody>
      </p:sp>
      <p:sp>
        <p:nvSpPr>
          <p:cNvPr id="500" name="Google Shape;500;p7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41</a:t>
            </a:fld>
            <a:endParaRPr/>
          </a:p>
        </p:txBody>
      </p:sp>
      <p:sp>
        <p:nvSpPr>
          <p:cNvPr id="2" name="Rectangle 1">
            <a:extLst>
              <a:ext uri="{FF2B5EF4-FFF2-40B4-BE49-F238E27FC236}">
                <a16:creationId xmlns:a16="http://schemas.microsoft.com/office/drawing/2014/main" id="{BF835E4F-02ED-B43E-54CA-9D5A53BB198E}"/>
              </a:ext>
            </a:extLst>
          </p:cNvPr>
          <p:cNvSpPr>
            <a:spLocks noChangeArrowheads="1"/>
          </p:cNvSpPr>
          <p:nvPr/>
        </p:nvSpPr>
        <p:spPr bwMode="auto">
          <a:xfrm>
            <a:off x="628650" y="1815111"/>
            <a:ext cx="830039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round(mean(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 na.rm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CD0AC87-C26E-C67E-814C-76340CC245E4}"/>
              </a:ext>
            </a:extLst>
          </p:cNvPr>
          <p:cNvSpPr>
            <a:spLocks noChangeArrowheads="1"/>
          </p:cNvSpPr>
          <p:nvPr/>
        </p:nvSpPr>
        <p:spPr bwMode="auto">
          <a:xfrm>
            <a:off x="774700" y="3377610"/>
            <a:ext cx="6594754"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avg&lt;-mean(</a:t>
            </a:r>
            <a:r>
              <a:rPr kumimoji="0" lang="en-US" altLang="en-US" sz="2000" b="0" i="0" u="none" strike="noStrike" cap="none" normalizeH="0" baseline="0" dirty="0" err="1">
                <a:ln>
                  <a:noFill/>
                </a:ln>
                <a:solidFill>
                  <a:srgbClr val="303030"/>
                </a:solidFill>
                <a:effectLst/>
                <a:latin typeface="Menlo"/>
              </a:rPr>
              <a:t>sp$coordinateUncertaintyInMeters</a:t>
            </a:r>
            <a:r>
              <a:rPr kumimoji="0" lang="en-US" altLang="en-US" sz="2000" b="0" i="0" u="none" strike="noStrike" cap="none" normalizeH="0" baseline="0" dirty="0">
                <a:ln>
                  <a:noFill/>
                </a:ln>
                <a:solidFill>
                  <a:srgbClr val="303030"/>
                </a:solidFill>
                <a:effectLst/>
                <a:latin typeface="Menlo"/>
              </a:rPr>
              <a:t>, na.rm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round(avg)</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sp>
        <p:nvSpPr>
          <p:cNvPr id="505" name="Google Shape;505;p76"/>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dirty="0"/>
              <a:t>Exercise 3</a:t>
            </a:r>
            <a:endParaRPr dirty="0"/>
          </a:p>
        </p:txBody>
      </p:sp>
      <p:sp>
        <p:nvSpPr>
          <p:cNvPr id="506" name="Google Shape;506;p76"/>
          <p:cNvSpPr txBox="1">
            <a:spLocks noGrp="1"/>
          </p:cNvSpPr>
          <p:nvPr>
            <p:ph type="body" idx="1"/>
          </p:nvPr>
        </p:nvSpPr>
        <p:spPr>
          <a:xfrm>
            <a:off x="155775" y="1194100"/>
            <a:ext cx="8784600" cy="3438600"/>
          </a:xfrm>
          <a:prstGeom prst="rect">
            <a:avLst/>
          </a:prstGeom>
        </p:spPr>
        <p:txBody>
          <a:bodyPr spcFirstLastPara="1" wrap="square" lIns="68575" tIns="68575" rIns="68575" bIns="68575" anchor="t" anchorCtr="0">
            <a:noAutofit/>
          </a:bodyPr>
          <a:lstStyle/>
          <a:p>
            <a:pPr marL="533400" lvl="0" indent="-457200" algn="l" rtl="0">
              <a:spcBef>
                <a:spcPts val="800"/>
              </a:spcBef>
              <a:spcAft>
                <a:spcPts val="0"/>
              </a:spcAft>
              <a:buSzPts val="2400"/>
              <a:buAutoNum type="arabicPeriod"/>
            </a:pPr>
            <a:r>
              <a:rPr lang="en" sz="2400" dirty="0"/>
              <a:t>Search </a:t>
            </a:r>
            <a:r>
              <a:rPr lang="en" sz="2400" b="1" dirty="0"/>
              <a:t>“round”</a:t>
            </a:r>
            <a:r>
              <a:rPr lang="en" sz="2400" dirty="0"/>
              <a:t> in the Help tab or run </a:t>
            </a:r>
            <a:r>
              <a:rPr lang="en" sz="2400" b="1" dirty="0"/>
              <a:t>?round </a:t>
            </a:r>
            <a:r>
              <a:rPr lang="en" sz="2400" dirty="0"/>
              <a:t>to find the argument to use in the </a:t>
            </a:r>
            <a:r>
              <a:rPr lang="en" sz="2400" b="1" dirty="0"/>
              <a:t>round( )</a:t>
            </a:r>
            <a:r>
              <a:rPr lang="en" sz="2400" dirty="0"/>
              <a:t> function to round to two decimal places</a:t>
            </a:r>
          </a:p>
          <a:p>
            <a:pPr marL="533400" lvl="0" indent="-457200" algn="l" rtl="0">
              <a:spcBef>
                <a:spcPts val="800"/>
              </a:spcBef>
              <a:spcAft>
                <a:spcPts val="0"/>
              </a:spcAft>
              <a:buSzPts val="2400"/>
              <a:buAutoNum type="arabicPeriod"/>
            </a:pPr>
            <a:endParaRPr lang="en" sz="2400" dirty="0"/>
          </a:p>
          <a:p>
            <a:pPr marL="533400" lvl="0" indent="-457200" algn="l" rtl="0">
              <a:spcBef>
                <a:spcPts val="800"/>
              </a:spcBef>
              <a:spcAft>
                <a:spcPts val="0"/>
              </a:spcAft>
              <a:buSzPts val="2400"/>
              <a:buAutoNum type="arabicPeriod"/>
            </a:pPr>
            <a:r>
              <a:rPr lang="en" sz="2400" dirty="0"/>
              <a:t>Round the output of </a:t>
            </a:r>
            <a:r>
              <a:rPr lang="en" sz="2400" b="1" dirty="0">
                <a:solidFill>
                  <a:schemeClr val="accent2"/>
                </a:solidFill>
              </a:rPr>
              <a:t>mean(</a:t>
            </a:r>
            <a:r>
              <a:rPr lang="en-US" sz="2400" b="1" dirty="0" err="1">
                <a:solidFill>
                  <a:schemeClr val="accent2"/>
                </a:solidFill>
              </a:rPr>
              <a:t>sp$year</a:t>
            </a:r>
            <a:r>
              <a:rPr lang="en" sz="2400" b="1" dirty="0">
                <a:solidFill>
                  <a:schemeClr val="accent2"/>
                </a:solidFill>
              </a:rPr>
              <a:t>, na.rm = TRUE) </a:t>
            </a:r>
            <a:r>
              <a:rPr lang="en" sz="2400" dirty="0">
                <a:solidFill>
                  <a:schemeClr val="tx1"/>
                </a:solidFill>
              </a:rPr>
              <a:t>to</a:t>
            </a:r>
            <a:r>
              <a:rPr lang="en" sz="2400" dirty="0"/>
              <a:t> two decimal places by adding the correct argument </a:t>
            </a:r>
            <a:r>
              <a:rPr lang="en-US" sz="2400" dirty="0"/>
              <a:t>for round. </a:t>
            </a:r>
            <a:endParaRPr sz="2400" dirty="0"/>
          </a:p>
        </p:txBody>
      </p:sp>
      <p:sp>
        <p:nvSpPr>
          <p:cNvPr id="507" name="Google Shape;507;p7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Google Shape;512;p77"/>
          <p:cNvSpPr txBox="1">
            <a:spLocks noGrp="1"/>
          </p:cNvSpPr>
          <p:nvPr>
            <p:ph type="title"/>
          </p:nvPr>
        </p:nvSpPr>
        <p:spPr>
          <a:xfrm>
            <a:off x="394400" y="273850"/>
            <a:ext cx="8360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Identify missing data with </a:t>
            </a:r>
            <a:r>
              <a:rPr lang="en" b="1"/>
              <a:t>is.na( )</a:t>
            </a:r>
            <a:endParaRPr b="1"/>
          </a:p>
        </p:txBody>
      </p:sp>
      <p:sp>
        <p:nvSpPr>
          <p:cNvPr id="513" name="Google Shape;513;p77"/>
          <p:cNvSpPr txBox="1">
            <a:spLocks noGrp="1"/>
          </p:cNvSpPr>
          <p:nvPr>
            <p:ph type="body" idx="1"/>
          </p:nvPr>
        </p:nvSpPr>
        <p:spPr>
          <a:xfrm>
            <a:off x="244250" y="1356275"/>
            <a:ext cx="8510700" cy="35250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b="1" dirty="0"/>
              <a:t>is.na( )</a:t>
            </a:r>
            <a:r>
              <a:rPr lang="en" sz="2400" dirty="0"/>
              <a:t> function to identify missing data</a:t>
            </a:r>
            <a:endParaRPr sz="2400"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Add the </a:t>
            </a:r>
            <a:r>
              <a:rPr lang="en" sz="2400" b="1" dirty="0"/>
              <a:t>NOT </a:t>
            </a:r>
            <a:r>
              <a:rPr lang="en" sz="2400" dirty="0"/>
              <a:t>operator </a:t>
            </a:r>
            <a:r>
              <a:rPr lang="en" sz="2400" b="1" dirty="0"/>
              <a:t>! </a:t>
            </a:r>
            <a:r>
              <a:rPr lang="en" sz="2400" dirty="0"/>
              <a:t>to </a:t>
            </a:r>
            <a:r>
              <a:rPr lang="en" sz="2400" b="1" dirty="0"/>
              <a:t>is.na</a:t>
            </a:r>
            <a:r>
              <a:rPr lang="en" sz="2400" dirty="0"/>
              <a:t> to identify values that are </a:t>
            </a:r>
            <a:r>
              <a:rPr lang="en" sz="2400" b="1" dirty="0"/>
              <a:t>not </a:t>
            </a:r>
            <a:r>
              <a:rPr lang="en" sz="2400" dirty="0"/>
              <a:t>NA</a:t>
            </a:r>
            <a:endParaRPr sz="2400" dirty="0"/>
          </a:p>
          <a:p>
            <a:pPr marL="457200" lvl="0" indent="0" algn="l" rtl="0">
              <a:spcBef>
                <a:spcPts val="800"/>
              </a:spcBef>
              <a:spcAft>
                <a:spcPts val="0"/>
              </a:spcAft>
              <a:buNone/>
            </a:pPr>
            <a:endParaRPr sz="2400" dirty="0"/>
          </a:p>
          <a:p>
            <a:pPr lvl="0" indent="-381000">
              <a:buSzPts val="2400"/>
            </a:pPr>
            <a:r>
              <a:rPr lang="en" sz="2400" b="1" dirty="0">
                <a:solidFill>
                  <a:schemeClr val="accent6">
                    <a:lumMod val="75000"/>
                  </a:schemeClr>
                </a:solidFill>
              </a:rPr>
              <a:t>!is.na(sp$coordinateUncertaintyInMeters) </a:t>
            </a:r>
            <a:r>
              <a:rPr lang="en" sz="2400" dirty="0"/>
              <a:t>will identify values that are </a:t>
            </a:r>
            <a:r>
              <a:rPr lang="en" sz="2400" b="1" dirty="0"/>
              <a:t>NOT NA </a:t>
            </a:r>
            <a:r>
              <a:rPr lang="en" sz="2400" dirty="0"/>
              <a:t>in the coordinate uncertainty column. Output in Console is TRUE or FALSE.</a:t>
            </a:r>
            <a:endParaRPr sz="2400" dirty="0">
              <a:solidFill>
                <a:srgbClr val="0000FF"/>
              </a:solidFill>
            </a:endParaRPr>
          </a:p>
        </p:txBody>
      </p:sp>
      <p:sp>
        <p:nvSpPr>
          <p:cNvPr id="514" name="Google Shape;514;p7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1"/>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Conditional subsetting with operators </a:t>
            </a:r>
            <a:endParaRPr/>
          </a:p>
        </p:txBody>
      </p:sp>
      <p:sp>
        <p:nvSpPr>
          <p:cNvPr id="541" name="Google Shape;541;p81"/>
          <p:cNvSpPr txBox="1">
            <a:spLocks noGrp="1"/>
          </p:cNvSpPr>
          <p:nvPr>
            <p:ph type="body" idx="1"/>
          </p:nvPr>
        </p:nvSpPr>
        <p:spPr>
          <a:xfrm>
            <a:off x="302725" y="1174450"/>
            <a:ext cx="8679000" cy="34581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Operators can also be used for conditional statements to subset based on a value in a column/vector.</a:t>
            </a:r>
            <a:endParaRPr sz="2400" dirty="0"/>
          </a:p>
          <a:p>
            <a:pPr marL="0" lvl="0" indent="0" algn="l" rtl="0">
              <a:spcBef>
                <a:spcPts val="800"/>
              </a:spcBef>
              <a:spcAft>
                <a:spcPts val="0"/>
              </a:spcAft>
              <a:buNone/>
            </a:pPr>
            <a:endParaRPr sz="2400" dirty="0"/>
          </a:p>
          <a:p>
            <a:pPr marL="457200" lvl="0" indent="-381000" algn="l" rtl="0">
              <a:spcBef>
                <a:spcPts val="800"/>
              </a:spcBef>
              <a:spcAft>
                <a:spcPts val="0"/>
              </a:spcAft>
              <a:buSzPts val="2400"/>
              <a:buChar char="•"/>
            </a:pPr>
            <a:r>
              <a:rPr lang="en" sz="2400" dirty="0"/>
              <a:t>Operators:   </a:t>
            </a:r>
            <a:r>
              <a:rPr lang="en" sz="2400" b="1" dirty="0"/>
              <a:t>&gt;   &lt;   == equal   != not equal</a:t>
            </a:r>
            <a:endParaRPr sz="2400" b="1"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Example: subset </a:t>
            </a:r>
            <a:r>
              <a:rPr lang="en" sz="2400" b="1" dirty="0">
                <a:solidFill>
                  <a:schemeClr val="tx2">
                    <a:lumMod val="10000"/>
                  </a:schemeClr>
                </a:solidFill>
              </a:rPr>
              <a:t>sp</a:t>
            </a:r>
            <a:r>
              <a:rPr lang="en" sz="2400" b="1" dirty="0"/>
              <a:t> </a:t>
            </a:r>
            <a:r>
              <a:rPr lang="en" sz="2400" dirty="0"/>
              <a:t>to create a data frame that include </a:t>
            </a:r>
            <a:r>
              <a:rPr lang="en" sz="2400" dirty="0">
                <a:solidFill>
                  <a:schemeClr val="tx2">
                    <a:lumMod val="10000"/>
                  </a:schemeClr>
                </a:solidFill>
              </a:rPr>
              <a:t>populations from </a:t>
            </a:r>
            <a:r>
              <a:rPr lang="en" sz="2400" b="1" dirty="0">
                <a:solidFill>
                  <a:schemeClr val="tx2">
                    <a:lumMod val="10000"/>
                  </a:schemeClr>
                </a:solidFill>
              </a:rPr>
              <a:t>“</a:t>
            </a:r>
            <a:r>
              <a:rPr lang="en-US" sz="2400" b="1" dirty="0" err="1">
                <a:solidFill>
                  <a:schemeClr val="tx2">
                    <a:lumMod val="10000"/>
                  </a:schemeClr>
                </a:solidFill>
              </a:rPr>
              <a:t>iNaturalist</a:t>
            </a:r>
            <a:r>
              <a:rPr lang="en" sz="2400" b="1" dirty="0"/>
              <a:t>” </a:t>
            </a:r>
            <a:r>
              <a:rPr lang="en" sz="2400" dirty="0"/>
              <a:t>and all columns.</a:t>
            </a:r>
            <a:endParaRPr sz="2400" dirty="0"/>
          </a:p>
          <a:p>
            <a:pPr marL="0" lvl="0" indent="0">
              <a:buNone/>
            </a:pPr>
            <a:r>
              <a:rPr lang="en" sz="2400" b="1" dirty="0">
                <a:solidFill>
                  <a:schemeClr val="accent6">
                    <a:lumMod val="75000"/>
                  </a:schemeClr>
                </a:solidFill>
              </a:rPr>
              <a:t>sp_inat &lt;- sp[sp$</a:t>
            </a:r>
            <a:r>
              <a:rPr lang="en-US" sz="2400" b="1" dirty="0" err="1">
                <a:solidFill>
                  <a:schemeClr val="accent6">
                    <a:lumMod val="75000"/>
                  </a:schemeClr>
                </a:solidFill>
              </a:rPr>
              <a:t>institutionCode</a:t>
            </a:r>
            <a:r>
              <a:rPr lang="en" sz="2400" b="1" dirty="0">
                <a:solidFill>
                  <a:schemeClr val="accent6">
                    <a:lumMod val="75000"/>
                  </a:schemeClr>
                </a:solidFill>
              </a:rPr>
              <a:t>==“</a:t>
            </a:r>
            <a:r>
              <a:rPr lang="en-US" sz="2400" b="1" dirty="0" err="1">
                <a:solidFill>
                  <a:schemeClr val="accent6">
                    <a:lumMod val="75000"/>
                  </a:schemeClr>
                </a:solidFill>
              </a:rPr>
              <a:t>iNaturalist</a:t>
            </a:r>
            <a:r>
              <a:rPr lang="en" sz="2400" b="1" dirty="0">
                <a:solidFill>
                  <a:schemeClr val="accent6">
                    <a:lumMod val="75000"/>
                  </a:schemeClr>
                </a:solidFill>
              </a:rPr>
              <a:t>", ]</a:t>
            </a:r>
            <a:endParaRPr sz="2400" b="1" dirty="0">
              <a:solidFill>
                <a:schemeClr val="accent6">
                  <a:lumMod val="75000"/>
                </a:schemeClr>
              </a:solidFill>
            </a:endParaRPr>
          </a:p>
          <a:p>
            <a:pPr marL="0" lvl="0" indent="0" algn="l" rtl="0">
              <a:spcBef>
                <a:spcPts val="800"/>
              </a:spcBef>
              <a:spcAft>
                <a:spcPts val="0"/>
              </a:spcAft>
              <a:buNone/>
            </a:pPr>
            <a:endParaRPr sz="2400" dirty="0"/>
          </a:p>
        </p:txBody>
      </p:sp>
      <p:sp>
        <p:nvSpPr>
          <p:cNvPr id="542" name="Google Shape;542;p8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44</a:t>
            </a:fld>
            <a:endParaRPr dirty="0"/>
          </a:p>
        </p:txBody>
      </p:sp>
      <p:sp>
        <p:nvSpPr>
          <p:cNvPr id="2" name="Rectangle 1">
            <a:extLst>
              <a:ext uri="{FF2B5EF4-FFF2-40B4-BE49-F238E27FC236}">
                <a16:creationId xmlns:a16="http://schemas.microsoft.com/office/drawing/2014/main" id="{668ACF9A-1611-D091-2757-8CA8C73C325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1B04CA1-6277-C81A-800C-B9D57DE980C3}"/>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1">
            <a:extLst>
              <a:ext uri="{FF2B5EF4-FFF2-40B4-BE49-F238E27FC236}">
                <a16:creationId xmlns:a16="http://schemas.microsoft.com/office/drawing/2014/main" id="{12325599-9739-3666-BF14-D0D7A40B0C93}"/>
              </a:ext>
            </a:extLst>
          </p:cNvPr>
          <p:cNvSpPr>
            <a:spLocks noChangeArrowheads="1"/>
          </p:cNvSpPr>
          <p:nvPr/>
        </p:nvSpPr>
        <p:spPr bwMode="auto">
          <a:xfrm>
            <a:off x="162275" y="4118154"/>
            <a:ext cx="774982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sp_inat</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sp$institutionCode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iNaturalist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2"/>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Combine statements with or </a:t>
            </a:r>
            <a:r>
              <a:rPr lang="en" b="1"/>
              <a:t>|</a:t>
            </a:r>
            <a:r>
              <a:rPr lang="en"/>
              <a:t> , and </a:t>
            </a:r>
            <a:r>
              <a:rPr lang="en" b="1"/>
              <a:t>&amp;</a:t>
            </a:r>
            <a:endParaRPr b="1"/>
          </a:p>
        </p:txBody>
      </p:sp>
      <p:sp>
        <p:nvSpPr>
          <p:cNvPr id="548" name="Google Shape;548;p82"/>
          <p:cNvSpPr txBox="1">
            <a:spLocks noGrp="1"/>
          </p:cNvSpPr>
          <p:nvPr>
            <p:ph type="body" idx="1"/>
          </p:nvPr>
        </p:nvSpPr>
        <p:spPr>
          <a:xfrm>
            <a:off x="302725" y="1174450"/>
            <a:ext cx="9175504" cy="34581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Char char="•"/>
            </a:pPr>
            <a:r>
              <a:rPr lang="en" sz="2400" dirty="0"/>
              <a:t>Use operators to combine conditional statements</a:t>
            </a:r>
            <a:endParaRPr sz="2400" dirty="0"/>
          </a:p>
          <a:p>
            <a:pPr marL="914400" lvl="1" indent="-381000" algn="l" rtl="0">
              <a:spcBef>
                <a:spcPts val="0"/>
              </a:spcBef>
              <a:spcAft>
                <a:spcPts val="0"/>
              </a:spcAft>
              <a:buSzPts val="2400"/>
              <a:buChar char="•"/>
            </a:pPr>
            <a:r>
              <a:rPr lang="en" sz="2400" dirty="0"/>
              <a:t>Operators:  </a:t>
            </a:r>
            <a:r>
              <a:rPr lang="en" sz="2400" b="1" dirty="0"/>
              <a:t>| </a:t>
            </a:r>
            <a:r>
              <a:rPr lang="en" sz="2400" dirty="0"/>
              <a:t>for “or”, </a:t>
            </a:r>
            <a:r>
              <a:rPr lang="en" sz="2400" b="1" dirty="0"/>
              <a:t>&amp;</a:t>
            </a:r>
            <a:r>
              <a:rPr lang="en" sz="2400" dirty="0"/>
              <a:t> for “and”</a:t>
            </a:r>
            <a:endParaRPr sz="2400" b="1" dirty="0"/>
          </a:p>
          <a:p>
            <a:pPr marL="457200" lvl="0" indent="0" algn="l" rtl="0">
              <a:spcBef>
                <a:spcPts val="800"/>
              </a:spcBef>
              <a:spcAft>
                <a:spcPts val="0"/>
              </a:spcAft>
              <a:buNone/>
            </a:pPr>
            <a:endParaRPr sz="2400" b="1" dirty="0"/>
          </a:p>
          <a:p>
            <a:pPr marL="457200" lvl="0" indent="-381000" algn="l" rtl="0">
              <a:spcBef>
                <a:spcPts val="800"/>
              </a:spcBef>
              <a:spcAft>
                <a:spcPts val="0"/>
              </a:spcAft>
              <a:buSzPts val="2400"/>
              <a:buChar char="•"/>
            </a:pPr>
            <a:r>
              <a:rPr lang="en" sz="2400" dirty="0"/>
              <a:t>Example: subset surveys to create a data frame that </a:t>
            </a:r>
            <a:r>
              <a:rPr lang="en" sz="2400"/>
              <a:t>includes </a:t>
            </a:r>
            <a:r>
              <a:rPr lang="en" sz="2400">
                <a:solidFill>
                  <a:schemeClr val="tx2">
                    <a:lumMod val="10000"/>
                  </a:schemeClr>
                </a:solidFill>
              </a:rPr>
              <a:t>data </a:t>
            </a:r>
            <a:r>
              <a:rPr lang="en" sz="2400" dirty="0">
                <a:solidFill>
                  <a:schemeClr val="tx2">
                    <a:lumMod val="10000"/>
                  </a:schemeClr>
                </a:solidFill>
              </a:rPr>
              <a:t>from “</a:t>
            </a:r>
            <a:r>
              <a:rPr lang="en-US" sz="2400" dirty="0" err="1">
                <a:solidFill>
                  <a:schemeClr val="tx2">
                    <a:lumMod val="10000"/>
                  </a:schemeClr>
                </a:solidFill>
              </a:rPr>
              <a:t>iNaturalist</a:t>
            </a:r>
            <a:r>
              <a:rPr lang="en" sz="2400" dirty="0"/>
              <a:t>” or “CAS” and all columns.</a:t>
            </a:r>
            <a:endParaRPr sz="2400" dirty="0"/>
          </a:p>
          <a:p>
            <a:pPr marL="0" lvl="0" indent="0" algn="l" rtl="0">
              <a:spcBef>
                <a:spcPts val="800"/>
              </a:spcBef>
              <a:spcAft>
                <a:spcPts val="0"/>
              </a:spcAft>
              <a:buNone/>
            </a:pPr>
            <a:endParaRPr sz="2400" dirty="0"/>
          </a:p>
          <a:p>
            <a:pPr marL="0" indent="0">
              <a:buNone/>
            </a:pPr>
            <a:r>
              <a:rPr lang="fr-FR" sz="2400" b="1" dirty="0" err="1">
                <a:solidFill>
                  <a:schemeClr val="accent6">
                    <a:lumMod val="75000"/>
                  </a:schemeClr>
                </a:solidFill>
              </a:rPr>
              <a:t>sp_inat_cas</a:t>
            </a:r>
            <a:r>
              <a:rPr lang="fr-FR" sz="2400" b="1" dirty="0">
                <a:solidFill>
                  <a:schemeClr val="accent6">
                    <a:lumMod val="75000"/>
                  </a:schemeClr>
                </a:solidFill>
              </a:rPr>
              <a:t> &lt;- </a:t>
            </a:r>
            <a:r>
              <a:rPr lang="fr-FR" sz="2400" b="1" dirty="0" err="1">
                <a:solidFill>
                  <a:schemeClr val="accent6">
                    <a:lumMod val="75000"/>
                  </a:schemeClr>
                </a:solidFill>
              </a:rPr>
              <a:t>sp</a:t>
            </a:r>
            <a:r>
              <a:rPr lang="fr-FR" sz="2400" b="1" dirty="0">
                <a:solidFill>
                  <a:schemeClr val="accent6">
                    <a:lumMod val="75000"/>
                  </a:schemeClr>
                </a:solidFill>
              </a:rPr>
              <a:t>[</a:t>
            </a:r>
            <a:r>
              <a:rPr lang="en" sz="2400" b="1" dirty="0">
                <a:solidFill>
                  <a:schemeClr val="accent6">
                    <a:lumMod val="75000"/>
                  </a:schemeClr>
                </a:solidFill>
              </a:rPr>
              <a:t>sp$</a:t>
            </a:r>
            <a:r>
              <a:rPr lang="en-US" sz="2400" b="1" dirty="0" err="1">
                <a:solidFill>
                  <a:schemeClr val="accent6">
                    <a:lumMod val="75000"/>
                  </a:schemeClr>
                </a:solidFill>
              </a:rPr>
              <a:t>institutionCode</a:t>
            </a:r>
            <a:r>
              <a:rPr lang="en" sz="2400" b="1" dirty="0">
                <a:solidFill>
                  <a:schemeClr val="accent6">
                    <a:lumMod val="75000"/>
                  </a:schemeClr>
                </a:solidFill>
              </a:rPr>
              <a:t>==“</a:t>
            </a:r>
            <a:r>
              <a:rPr lang="en-US" sz="2400" b="1" dirty="0" err="1">
                <a:solidFill>
                  <a:schemeClr val="accent6">
                    <a:lumMod val="75000"/>
                  </a:schemeClr>
                </a:solidFill>
              </a:rPr>
              <a:t>iNaturalist</a:t>
            </a:r>
            <a:r>
              <a:rPr lang="en" sz="2400" b="1" dirty="0">
                <a:solidFill>
                  <a:schemeClr val="accent6">
                    <a:lumMod val="75000"/>
                  </a:schemeClr>
                </a:solidFill>
              </a:rPr>
              <a:t>" </a:t>
            </a:r>
            <a:r>
              <a:rPr lang="fr-FR" sz="2400" b="1" dirty="0">
                <a:solidFill>
                  <a:schemeClr val="accent6">
                    <a:lumMod val="75000"/>
                  </a:schemeClr>
                </a:solidFill>
              </a:rPr>
              <a:t>| </a:t>
            </a:r>
            <a:r>
              <a:rPr lang="en" sz="2400" b="1" dirty="0">
                <a:solidFill>
                  <a:schemeClr val="accent6">
                    <a:lumMod val="75000"/>
                  </a:schemeClr>
                </a:solidFill>
              </a:rPr>
              <a:t>sp$</a:t>
            </a:r>
            <a:r>
              <a:rPr lang="en-US" sz="2400" b="1" dirty="0" err="1">
                <a:solidFill>
                  <a:schemeClr val="accent6">
                    <a:lumMod val="75000"/>
                  </a:schemeClr>
                </a:solidFill>
              </a:rPr>
              <a:t>institutionCode</a:t>
            </a:r>
            <a:r>
              <a:rPr lang="en" sz="2400" b="1" dirty="0">
                <a:solidFill>
                  <a:schemeClr val="accent6">
                    <a:lumMod val="75000"/>
                  </a:schemeClr>
                </a:solidFill>
              </a:rPr>
              <a:t>==</a:t>
            </a:r>
            <a:r>
              <a:rPr lang="fr-FR" sz="2400" b="1" dirty="0">
                <a:solidFill>
                  <a:schemeClr val="accent6">
                    <a:lumMod val="75000"/>
                  </a:schemeClr>
                </a:solidFill>
              </a:rPr>
              <a:t>"CAS", ]</a:t>
            </a:r>
          </a:p>
        </p:txBody>
      </p:sp>
      <p:sp>
        <p:nvSpPr>
          <p:cNvPr id="549" name="Google Shape;549;p8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45</a:t>
            </a:fld>
            <a:endParaRPr/>
          </a:p>
        </p:txBody>
      </p:sp>
      <p:sp>
        <p:nvSpPr>
          <p:cNvPr id="5" name="Rectangle 1">
            <a:extLst>
              <a:ext uri="{FF2B5EF4-FFF2-40B4-BE49-F238E27FC236}">
                <a16:creationId xmlns:a16="http://schemas.microsoft.com/office/drawing/2014/main" id="{055DFB55-F6C2-7A38-3383-D4BCE17D8F94}"/>
              </a:ext>
            </a:extLst>
          </p:cNvPr>
          <p:cNvSpPr>
            <a:spLocks noChangeArrowheads="1"/>
          </p:cNvSpPr>
          <p:nvPr/>
        </p:nvSpPr>
        <p:spPr bwMode="auto">
          <a:xfrm>
            <a:off x="302725" y="3675665"/>
            <a:ext cx="866904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sp_inat_cas</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sp$institutionCode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iNaturalist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err="1">
                <a:ln>
                  <a:noFill/>
                </a:ln>
                <a:solidFill>
                  <a:srgbClr val="303030"/>
                </a:solidFill>
                <a:effectLst/>
                <a:latin typeface="Menlo"/>
              </a:rPr>
              <a:t>sp$institutionCode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"CAS"</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Packages in R</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434556" y="896513"/>
            <a:ext cx="7886700"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400" dirty="0"/>
              <a:t>A </a:t>
            </a:r>
            <a:r>
              <a:rPr lang="en-US" sz="2400" b="1" dirty="0"/>
              <a:t>package</a:t>
            </a:r>
            <a:r>
              <a:rPr lang="en-US" sz="2400" dirty="0"/>
              <a:t> is a user written set of R functions, compiled code, and sample data</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We can use cool non-base R functions from these packages</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To access the contents of the package, we must first use </a:t>
            </a:r>
            <a:r>
              <a:rPr lang="en-US" sz="2400" dirty="0" err="1"/>
              <a:t>install.packages</a:t>
            </a:r>
            <a:r>
              <a:rPr lang="en-US" sz="2400" dirty="0"/>
              <a:t>() and follow this by loading the package “library”</a:t>
            </a:r>
          </a:p>
          <a:p>
            <a:pPr marL="457200" marR="0" lvl="0" indent="-381000" algn="l" rtl="0">
              <a:lnSpc>
                <a:spcPct val="90000"/>
              </a:lnSpc>
              <a:spcBef>
                <a:spcPts val="0"/>
              </a:spcBef>
              <a:spcAft>
                <a:spcPts val="0"/>
              </a:spcAft>
              <a:buSzPts val="2400"/>
              <a:buChar char="•"/>
            </a:pPr>
            <a:endParaRPr lang="en-US" sz="2400" dirty="0"/>
          </a:p>
          <a:p>
            <a:pPr marL="76200" marR="0" lvl="0" indent="0" algn="l" rtl="0">
              <a:lnSpc>
                <a:spcPct val="90000"/>
              </a:lnSpc>
              <a:spcBef>
                <a:spcPts val="0"/>
              </a:spcBef>
              <a:spcAft>
                <a:spcPts val="0"/>
              </a:spcAft>
              <a:buSzPts val="2400"/>
              <a:buNone/>
            </a:pPr>
            <a:r>
              <a:rPr lang="en-US" sz="2400" dirty="0" err="1">
                <a:solidFill>
                  <a:schemeClr val="accent6">
                    <a:lumMod val="75000"/>
                  </a:schemeClr>
                </a:solidFill>
              </a:rPr>
              <a:t>install.packages</a:t>
            </a:r>
            <a:r>
              <a:rPr lang="en-US" sz="2400" dirty="0">
                <a:solidFill>
                  <a:schemeClr val="accent6">
                    <a:lumMod val="75000"/>
                  </a:schemeClr>
                </a:solidFill>
              </a:rPr>
              <a:t>(“</a:t>
            </a:r>
            <a:r>
              <a:rPr lang="en-US" sz="2400" dirty="0" err="1">
                <a:solidFill>
                  <a:schemeClr val="accent6">
                    <a:lumMod val="75000"/>
                  </a:schemeClr>
                </a:solidFill>
              </a:rPr>
              <a:t>tidyverse</a:t>
            </a:r>
            <a:r>
              <a:rPr lang="en-US" sz="2400" dirty="0">
                <a:solidFill>
                  <a:schemeClr val="accent6">
                    <a:lumMod val="75000"/>
                  </a:schemeClr>
                </a:solidFill>
              </a:rPr>
              <a:t>”)</a:t>
            </a:r>
          </a:p>
          <a:p>
            <a:pPr marL="76200" marR="0" lvl="0" indent="0" algn="l" rtl="0">
              <a:lnSpc>
                <a:spcPct val="90000"/>
              </a:lnSpc>
              <a:spcBef>
                <a:spcPts val="0"/>
              </a:spcBef>
              <a:spcAft>
                <a:spcPts val="0"/>
              </a:spcAft>
              <a:buSzPts val="2400"/>
              <a:buNone/>
            </a:pPr>
            <a:r>
              <a:rPr lang="en-US" sz="2400" dirty="0">
                <a:solidFill>
                  <a:schemeClr val="accent6">
                    <a:lumMod val="75000"/>
                  </a:schemeClr>
                </a:solidFill>
              </a:rPr>
              <a:t>library(</a:t>
            </a:r>
            <a:r>
              <a:rPr lang="en-US" sz="2400" dirty="0" err="1">
                <a:solidFill>
                  <a:schemeClr val="accent6">
                    <a:lumMod val="75000"/>
                  </a:schemeClr>
                </a:solidFill>
              </a:rPr>
              <a:t>tidyverse</a:t>
            </a:r>
            <a:r>
              <a:rPr lang="en-US" sz="2400" dirty="0">
                <a:solidFill>
                  <a:schemeClr val="accent6">
                    <a:lumMod val="75000"/>
                  </a:schemeClr>
                </a:solidFill>
              </a:rPr>
              <a:t>)</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46</a:t>
            </a:fld>
            <a:endParaRPr dirty="0"/>
          </a:p>
        </p:txBody>
      </p:sp>
      <p:sp>
        <p:nvSpPr>
          <p:cNvPr id="2" name="Rectangle 1">
            <a:extLst>
              <a:ext uri="{FF2B5EF4-FFF2-40B4-BE49-F238E27FC236}">
                <a16:creationId xmlns:a16="http://schemas.microsoft.com/office/drawing/2014/main" id="{EE4EE994-C289-CA24-96BE-848DC04A880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0A8FD30-C499-D087-BAE8-F447595BF91C}"/>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1">
            <a:extLst>
              <a:ext uri="{FF2B5EF4-FFF2-40B4-BE49-F238E27FC236}">
                <a16:creationId xmlns:a16="http://schemas.microsoft.com/office/drawing/2014/main" id="{A213D554-7DF5-D9AA-6AB0-9AB2216356F3}"/>
              </a:ext>
            </a:extLst>
          </p:cNvPr>
          <p:cNvSpPr>
            <a:spLocks noChangeArrowheads="1"/>
          </p:cNvSpPr>
          <p:nvPr/>
        </p:nvSpPr>
        <p:spPr bwMode="auto">
          <a:xfrm>
            <a:off x="374650" y="4084278"/>
            <a:ext cx="4349750"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lvl="0" eaLnBrk="0" fontAlgn="base" hangingPunct="0">
              <a:spcBef>
                <a:spcPct val="0"/>
              </a:spcBef>
              <a:spcAft>
                <a:spcPct val="0"/>
              </a:spcAft>
              <a:buClrTx/>
            </a:pPr>
            <a:r>
              <a:rPr lang="en-US" altLang="en-US" sz="2000" b="1" dirty="0" err="1">
                <a:solidFill>
                  <a:srgbClr val="990000"/>
                </a:solidFill>
                <a:latin typeface="Menlo"/>
              </a:rPr>
              <a:t>install.packages</a:t>
            </a:r>
            <a:r>
              <a:rPr lang="en-US" altLang="en-US" sz="2000" b="1" dirty="0">
                <a:solidFill>
                  <a:schemeClr val="tx2">
                    <a:lumMod val="25000"/>
                  </a:schemeClr>
                </a:solidFill>
                <a:latin typeface="Menlo"/>
              </a:rPr>
              <a:t>(“</a:t>
            </a:r>
            <a:r>
              <a:rPr lang="en-US" altLang="en-US" sz="2000" b="1" dirty="0" err="1">
                <a:solidFill>
                  <a:schemeClr val="tx2">
                    <a:lumMod val="25000"/>
                  </a:schemeClr>
                </a:solidFill>
                <a:latin typeface="Menlo"/>
              </a:rPr>
              <a:t>tidyverse</a:t>
            </a:r>
            <a:r>
              <a:rPr lang="en-US" altLang="en-US" sz="2000" b="1" dirty="0">
                <a:solidFill>
                  <a:schemeClr val="tx2">
                    <a:lumMod val="25000"/>
                  </a:schemeClr>
                </a:solidFill>
                <a:latin typeface="Menlo"/>
              </a:rPr>
              <a:t>”)</a:t>
            </a:r>
            <a:endParaRPr kumimoji="0" lang="en-US" altLang="en-US" sz="2000" b="1" i="0" u="none" strike="noStrike" cap="none" normalizeH="0" baseline="0" dirty="0">
              <a:ln>
                <a:noFill/>
              </a:ln>
              <a:solidFill>
                <a:schemeClr val="tx2">
                  <a:lumMod val="25000"/>
                </a:schemeClr>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990000"/>
                </a:solidFill>
                <a:effectLst/>
                <a:latin typeface="Menlo"/>
              </a:rPr>
              <a:t>library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tidyverse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221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Removing Columns in R</a:t>
            </a:r>
            <a:endParaRPr sz="1100" b="1"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68974" y="871017"/>
            <a:ext cx="8891751"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300" dirty="0"/>
              <a:t>Sometimes you may need to remove unnecessary columns in R</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For example, we have several notes columns that aren’t of much use to us</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One way this can be done is through the extraction bracket (</a:t>
            </a:r>
            <a:r>
              <a:rPr lang="en-US" sz="2300" b="1" dirty="0"/>
              <a:t>[ ]</a:t>
            </a:r>
            <a:r>
              <a:rPr lang="en-US" sz="2300" dirty="0"/>
              <a:t>), combine operator (</a:t>
            </a:r>
            <a:r>
              <a:rPr lang="en-US" sz="2300" b="1" dirty="0"/>
              <a:t>c()</a:t>
            </a:r>
            <a:r>
              <a:rPr lang="en-US" sz="2300" dirty="0"/>
              <a:t>), and the negative sign (</a:t>
            </a:r>
            <a:r>
              <a:rPr lang="en-US" sz="2300" b="1" dirty="0"/>
              <a:t>-</a:t>
            </a:r>
            <a:r>
              <a:rPr lang="en-US" sz="2300" dirty="0"/>
              <a:t>)</a:t>
            </a:r>
          </a:p>
          <a:p>
            <a:pPr marL="457200" marR="0" lvl="0" indent="-381000" algn="l" rtl="0">
              <a:lnSpc>
                <a:spcPct val="90000"/>
              </a:lnSpc>
              <a:spcBef>
                <a:spcPts val="0"/>
              </a:spcBef>
              <a:spcAft>
                <a:spcPts val="0"/>
              </a:spcAft>
              <a:buSzPts val="2400"/>
              <a:buChar char="•"/>
            </a:pPr>
            <a:endParaRPr lang="en-US" sz="2300" b="1" dirty="0"/>
          </a:p>
          <a:p>
            <a:pPr marL="457200" marR="0" lvl="0" indent="-381000" algn="l" rtl="0">
              <a:lnSpc>
                <a:spcPct val="90000"/>
              </a:lnSpc>
              <a:spcBef>
                <a:spcPts val="0"/>
              </a:spcBef>
              <a:spcAft>
                <a:spcPts val="0"/>
              </a:spcAft>
              <a:buSzPts val="2400"/>
              <a:buChar char="•"/>
            </a:pPr>
            <a:r>
              <a:rPr lang="en-US" sz="2300" dirty="0"/>
              <a:t>We can use these to tell R we want our data frame without the following columns</a:t>
            </a:r>
          </a:p>
          <a:p>
            <a:pPr marL="76200" marR="0" lvl="0" indent="0" algn="l" rtl="0">
              <a:lnSpc>
                <a:spcPct val="90000"/>
              </a:lnSpc>
              <a:spcBef>
                <a:spcPts val="0"/>
              </a:spcBef>
              <a:spcAft>
                <a:spcPts val="0"/>
              </a:spcAft>
              <a:buSzPts val="2400"/>
              <a:buNone/>
            </a:pPr>
            <a:endParaRPr lang="en-US" sz="2300" dirty="0"/>
          </a:p>
          <a:p>
            <a:pPr marL="76200" marR="0" lvl="0" indent="0" algn="l" rtl="0">
              <a:lnSpc>
                <a:spcPct val="90000"/>
              </a:lnSpc>
              <a:spcBef>
                <a:spcPts val="0"/>
              </a:spcBef>
              <a:spcAft>
                <a:spcPts val="0"/>
              </a:spcAft>
              <a:buSzPts val="2400"/>
              <a:buNone/>
            </a:pPr>
            <a:r>
              <a:rPr lang="en-US" sz="2300" dirty="0" err="1">
                <a:solidFill>
                  <a:schemeClr val="accent6">
                    <a:lumMod val="75000"/>
                  </a:schemeClr>
                </a:solidFill>
              </a:rPr>
              <a:t>sp</a:t>
            </a:r>
            <a:r>
              <a:rPr lang="en-US" sz="2300" dirty="0">
                <a:solidFill>
                  <a:schemeClr val="accent6">
                    <a:lumMod val="75000"/>
                  </a:schemeClr>
                </a:solidFill>
              </a:rPr>
              <a:t> &lt;- </a:t>
            </a:r>
            <a:r>
              <a:rPr lang="en-US" sz="2300" dirty="0" err="1">
                <a:solidFill>
                  <a:schemeClr val="accent6">
                    <a:lumMod val="75000"/>
                  </a:schemeClr>
                </a:solidFill>
              </a:rPr>
              <a:t>sp</a:t>
            </a:r>
            <a:r>
              <a:rPr lang="en-US" sz="2300" dirty="0">
                <a:solidFill>
                  <a:schemeClr val="accent6">
                    <a:lumMod val="75000"/>
                  </a:schemeClr>
                </a:solidFill>
              </a:rPr>
              <a:t>[,-c(7,8)] </a:t>
            </a:r>
            <a:r>
              <a:rPr lang="en-US" sz="2300" dirty="0">
                <a:solidFill>
                  <a:schemeClr val="tx1"/>
                </a:solidFill>
              </a:rPr>
              <a:t>This removes the 7</a:t>
            </a:r>
            <a:r>
              <a:rPr lang="en-US" sz="2300" baseline="30000" dirty="0">
                <a:solidFill>
                  <a:schemeClr val="tx1"/>
                </a:solidFill>
              </a:rPr>
              <a:t>th</a:t>
            </a:r>
            <a:r>
              <a:rPr lang="en-US" sz="2300" dirty="0">
                <a:solidFill>
                  <a:schemeClr val="tx1"/>
                </a:solidFill>
              </a:rPr>
              <a:t> and 8</a:t>
            </a:r>
            <a:r>
              <a:rPr lang="en-US" sz="2300" baseline="30000" dirty="0">
                <a:solidFill>
                  <a:schemeClr val="tx1"/>
                </a:solidFill>
              </a:rPr>
              <a:t>th</a:t>
            </a:r>
            <a:r>
              <a:rPr lang="en-US" sz="2300" dirty="0">
                <a:solidFill>
                  <a:schemeClr val="tx1"/>
                </a:solidFill>
              </a:rPr>
              <a:t> column</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47</a:t>
            </a:fld>
            <a:endParaRPr/>
          </a:p>
        </p:txBody>
      </p:sp>
      <p:sp>
        <p:nvSpPr>
          <p:cNvPr id="2" name="Rectangle 1">
            <a:extLst>
              <a:ext uri="{FF2B5EF4-FFF2-40B4-BE49-F238E27FC236}">
                <a16:creationId xmlns:a16="http://schemas.microsoft.com/office/drawing/2014/main" id="{F82FEB18-4022-2676-9908-A0649DB8D26A}"/>
              </a:ext>
            </a:extLst>
          </p:cNvPr>
          <p:cNvSpPr>
            <a:spLocks noChangeArrowheads="1"/>
          </p:cNvSpPr>
          <p:nvPr/>
        </p:nvSpPr>
        <p:spPr bwMode="auto">
          <a:xfrm>
            <a:off x="183275" y="4248986"/>
            <a:ext cx="2200924"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sp_less</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[,-c(</a:t>
            </a:r>
            <a:r>
              <a:rPr kumimoji="0" lang="en-US" altLang="en-US" sz="2000" b="0" i="0" u="none" strike="noStrike" cap="none" normalizeH="0" baseline="0" dirty="0">
                <a:ln>
                  <a:noFill/>
                </a:ln>
                <a:solidFill>
                  <a:srgbClr val="009999"/>
                </a:solidFill>
                <a:effectLst/>
                <a:latin typeface="Menlo"/>
              </a:rPr>
              <a:t>7</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8</a:t>
            </a:r>
            <a:r>
              <a:rPr kumimoji="0" lang="en-US" altLang="en-US" sz="2000" b="0" i="0" u="none" strike="noStrike" cap="none" normalizeH="0" baseline="0" dirty="0">
                <a:ln>
                  <a:noFill/>
                </a:ln>
                <a:solidFill>
                  <a:srgbClr val="303030"/>
                </a:solidFill>
                <a:effectLst/>
                <a:latin typeface="Menl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4241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E02BBD4F-A039-1B78-D638-0E967F248C8B}"/>
            </a:ext>
          </a:extLst>
        </p:cNvPr>
        <p:cNvGrpSpPr/>
        <p:nvPr/>
      </p:nvGrpSpPr>
      <p:grpSpPr>
        <a:xfrm>
          <a:off x="0" y="0"/>
          <a:ext cx="0" cy="0"/>
          <a:chOff x="0" y="0"/>
          <a:chExt cx="0" cy="0"/>
        </a:xfrm>
      </p:grpSpPr>
      <p:sp>
        <p:nvSpPr>
          <p:cNvPr id="242" name="Google Shape;242;p42">
            <a:extLst>
              <a:ext uri="{FF2B5EF4-FFF2-40B4-BE49-F238E27FC236}">
                <a16:creationId xmlns:a16="http://schemas.microsoft.com/office/drawing/2014/main" id="{18FA862C-80BB-DD8D-4370-6F02AF6F7E2A}"/>
              </a:ext>
            </a:extLst>
          </p:cNvPr>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Removing Columns in R </a:t>
            </a:r>
            <a:r>
              <a:rPr lang="en" b="1" dirty="0">
                <a:solidFill>
                  <a:srgbClr val="7030A0"/>
                </a:solidFill>
                <a:latin typeface="Bahnschrift Light SemiCondensed" panose="020B0502040204020203" pitchFamily="34" charset="0"/>
              </a:rPr>
              <a:t>SMARTER</a:t>
            </a:r>
            <a:endParaRPr sz="1100" b="1" dirty="0">
              <a:solidFill>
                <a:srgbClr val="7030A0"/>
              </a:solidFill>
              <a:latin typeface="Bahnschrift Light SemiCondensed" panose="020B0502040204020203" pitchFamily="34" charset="0"/>
            </a:endParaRPr>
          </a:p>
        </p:txBody>
      </p:sp>
      <p:sp>
        <p:nvSpPr>
          <p:cNvPr id="243" name="Google Shape;243;p42">
            <a:extLst>
              <a:ext uri="{FF2B5EF4-FFF2-40B4-BE49-F238E27FC236}">
                <a16:creationId xmlns:a16="http://schemas.microsoft.com/office/drawing/2014/main" id="{0DCD2E16-D6D4-BA73-0CD3-4304089DD794}"/>
              </a:ext>
            </a:extLst>
          </p:cNvPr>
          <p:cNvSpPr txBox="1">
            <a:spLocks noGrp="1"/>
          </p:cNvSpPr>
          <p:nvPr>
            <p:ph type="body" idx="1"/>
          </p:nvPr>
        </p:nvSpPr>
        <p:spPr>
          <a:xfrm>
            <a:off x="68974" y="871017"/>
            <a:ext cx="8891751"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300" dirty="0"/>
              <a:t>“Hard” coding the column indices is not ideal because these indices may easily change</a:t>
            </a:r>
          </a:p>
          <a:p>
            <a:pPr marL="457200" marR="0" lvl="0" indent="-381000" algn="l" rtl="0">
              <a:lnSpc>
                <a:spcPct val="90000"/>
              </a:lnSpc>
              <a:spcBef>
                <a:spcPts val="0"/>
              </a:spcBef>
              <a:spcAft>
                <a:spcPts val="0"/>
              </a:spcAft>
              <a:buSzPts val="2400"/>
              <a:buChar char="•"/>
            </a:pPr>
            <a:endParaRPr lang="en-US" sz="2300" dirty="0"/>
          </a:p>
          <a:p>
            <a:pPr marL="457200" marR="0" lvl="0" indent="-381000" algn="l" rtl="0">
              <a:lnSpc>
                <a:spcPct val="90000"/>
              </a:lnSpc>
              <a:spcBef>
                <a:spcPts val="0"/>
              </a:spcBef>
              <a:spcAft>
                <a:spcPts val="0"/>
              </a:spcAft>
              <a:buSzPts val="2400"/>
              <a:buChar char="•"/>
            </a:pPr>
            <a:r>
              <a:rPr lang="en-US" sz="2300" dirty="0"/>
              <a:t>We can use the </a:t>
            </a:r>
            <a:r>
              <a:rPr lang="en-US" sz="2300" b="1" dirty="0"/>
              <a:t>select</a:t>
            </a:r>
            <a:r>
              <a:rPr lang="en-US" sz="2300" dirty="0"/>
              <a:t> function from the</a:t>
            </a:r>
            <a:r>
              <a:rPr lang="en-US" sz="2300" b="1" dirty="0"/>
              <a:t> </a:t>
            </a:r>
            <a:r>
              <a:rPr lang="en-US" sz="2300" b="1" dirty="0" err="1"/>
              <a:t>tidyverse</a:t>
            </a:r>
            <a:r>
              <a:rPr lang="en-US" sz="2300" b="1" dirty="0"/>
              <a:t> </a:t>
            </a:r>
            <a:r>
              <a:rPr lang="en-US" sz="2300" dirty="0"/>
              <a:t>package</a:t>
            </a:r>
          </a:p>
          <a:p>
            <a:pPr marL="457200" marR="0" lvl="0" indent="-381000" algn="l" rtl="0">
              <a:lnSpc>
                <a:spcPct val="90000"/>
              </a:lnSpc>
              <a:spcBef>
                <a:spcPts val="0"/>
              </a:spcBef>
              <a:spcAft>
                <a:spcPts val="0"/>
              </a:spcAft>
              <a:buSzPts val="2400"/>
              <a:buChar char="•"/>
            </a:pPr>
            <a:endParaRPr lang="en-US" sz="2300" b="1" dirty="0"/>
          </a:p>
          <a:p>
            <a:pPr marL="457200" marR="0" lvl="0" indent="-381000" algn="l" rtl="0">
              <a:lnSpc>
                <a:spcPct val="90000"/>
              </a:lnSpc>
              <a:spcBef>
                <a:spcPts val="0"/>
              </a:spcBef>
              <a:spcAft>
                <a:spcPts val="0"/>
              </a:spcAft>
              <a:buSzPts val="2400"/>
              <a:buChar char="•"/>
            </a:pPr>
            <a:r>
              <a:rPr lang="en-US" sz="2300" dirty="0"/>
              <a:t>This will </a:t>
            </a:r>
            <a:r>
              <a:rPr lang="en-US" sz="2300" b="1" dirty="0"/>
              <a:t>select</a:t>
            </a:r>
            <a:r>
              <a:rPr lang="en-US" sz="2300" dirty="0"/>
              <a:t> a column we want to remove by </a:t>
            </a:r>
            <a:r>
              <a:rPr lang="en-US" sz="2300" b="1" dirty="0"/>
              <a:t>column name</a:t>
            </a:r>
          </a:p>
          <a:p>
            <a:pPr marL="76200" marR="0" lvl="0" indent="0" algn="l" rtl="0">
              <a:lnSpc>
                <a:spcPct val="90000"/>
              </a:lnSpc>
              <a:spcBef>
                <a:spcPts val="0"/>
              </a:spcBef>
              <a:spcAft>
                <a:spcPts val="0"/>
              </a:spcAft>
              <a:buSzPts val="2400"/>
              <a:buNone/>
            </a:pPr>
            <a:endParaRPr lang="en-US" sz="2300" dirty="0"/>
          </a:p>
          <a:p>
            <a:pPr marL="76200" lvl="0" indent="0">
              <a:spcBef>
                <a:spcPts val="0"/>
              </a:spcBef>
              <a:buSzPts val="2400"/>
              <a:buNone/>
            </a:pPr>
            <a:r>
              <a:rPr lang="en-US" sz="2300" dirty="0" err="1">
                <a:solidFill>
                  <a:schemeClr val="accent6">
                    <a:lumMod val="75000"/>
                  </a:schemeClr>
                </a:solidFill>
              </a:rPr>
              <a:t>sp_less_tidy</a:t>
            </a:r>
            <a:r>
              <a:rPr lang="en-US" sz="2300" dirty="0">
                <a:solidFill>
                  <a:schemeClr val="accent6">
                    <a:lumMod val="75000"/>
                  </a:schemeClr>
                </a:solidFill>
              </a:rPr>
              <a:t> &lt;- select(</a:t>
            </a:r>
            <a:r>
              <a:rPr lang="en-US" sz="2300" dirty="0" err="1">
                <a:solidFill>
                  <a:schemeClr val="accent6">
                    <a:lumMod val="75000"/>
                  </a:schemeClr>
                </a:solidFill>
              </a:rPr>
              <a:t>sp</a:t>
            </a:r>
            <a:r>
              <a:rPr lang="en-US" sz="2300" dirty="0">
                <a:solidFill>
                  <a:schemeClr val="accent6">
                    <a:lumMod val="75000"/>
                  </a:schemeClr>
                </a:solidFill>
              </a:rPr>
              <a:t>, -</a:t>
            </a:r>
            <a:r>
              <a:rPr lang="en-US" sz="2300" dirty="0" err="1">
                <a:solidFill>
                  <a:schemeClr val="accent6">
                    <a:lumMod val="75000"/>
                  </a:schemeClr>
                </a:solidFill>
              </a:rPr>
              <a:t>recordNumber</a:t>
            </a:r>
            <a:r>
              <a:rPr lang="en-US" sz="2300" dirty="0">
                <a:solidFill>
                  <a:schemeClr val="accent6">
                    <a:lumMod val="75000"/>
                  </a:schemeClr>
                </a:solidFill>
              </a:rPr>
              <a:t>) </a:t>
            </a:r>
          </a:p>
          <a:p>
            <a:pPr marL="76200" lvl="0" indent="0">
              <a:spcBef>
                <a:spcPts val="0"/>
              </a:spcBef>
              <a:buSzPts val="2400"/>
              <a:buNone/>
            </a:pPr>
            <a:endParaRPr lang="en-US" sz="2300" dirty="0">
              <a:solidFill>
                <a:schemeClr val="accent6">
                  <a:lumMod val="75000"/>
                </a:schemeClr>
              </a:solidFill>
            </a:endParaRPr>
          </a:p>
          <a:p>
            <a:pPr marL="76200" lvl="0" indent="0">
              <a:spcBef>
                <a:spcPts val="0"/>
              </a:spcBef>
              <a:buSzPts val="2400"/>
              <a:buNone/>
            </a:pPr>
            <a:r>
              <a:rPr lang="en-US" sz="2300" dirty="0">
                <a:solidFill>
                  <a:schemeClr val="tx1"/>
                </a:solidFill>
              </a:rPr>
              <a:t>This uses our </a:t>
            </a:r>
            <a:r>
              <a:rPr lang="en-US" sz="2300" b="1" dirty="0" err="1">
                <a:solidFill>
                  <a:schemeClr val="tx1"/>
                </a:solidFill>
              </a:rPr>
              <a:t>sp</a:t>
            </a:r>
            <a:r>
              <a:rPr lang="en-US" sz="2300" b="1" dirty="0">
                <a:solidFill>
                  <a:schemeClr val="tx1"/>
                </a:solidFill>
              </a:rPr>
              <a:t> </a:t>
            </a:r>
            <a:r>
              <a:rPr lang="en-US" sz="2300" dirty="0">
                <a:solidFill>
                  <a:schemeClr val="tx1"/>
                </a:solidFill>
              </a:rPr>
              <a:t>data and removes the column entitled </a:t>
            </a:r>
            <a:r>
              <a:rPr lang="en-US" sz="2300" b="1" dirty="0" err="1">
                <a:solidFill>
                  <a:schemeClr val="tx1"/>
                </a:solidFill>
              </a:rPr>
              <a:t>recordNumber</a:t>
            </a:r>
            <a:r>
              <a:rPr lang="en-US" sz="2300" b="1" dirty="0">
                <a:solidFill>
                  <a:schemeClr val="tx1"/>
                </a:solidFill>
              </a:rPr>
              <a:t>. </a:t>
            </a:r>
            <a:r>
              <a:rPr lang="en-US" sz="2300" dirty="0">
                <a:solidFill>
                  <a:schemeClr val="tx1"/>
                </a:solidFill>
              </a:rPr>
              <a:t>We use the </a:t>
            </a:r>
            <a:r>
              <a:rPr lang="en-US" sz="2300" b="1" dirty="0">
                <a:solidFill>
                  <a:schemeClr val="tx1"/>
                </a:solidFill>
              </a:rPr>
              <a:t>– </a:t>
            </a:r>
            <a:r>
              <a:rPr lang="en-US" sz="2300" dirty="0">
                <a:solidFill>
                  <a:schemeClr val="tx1"/>
                </a:solidFill>
              </a:rPr>
              <a:t>here to indicate </a:t>
            </a:r>
            <a:r>
              <a:rPr lang="en-US" sz="2300" b="1" dirty="0">
                <a:solidFill>
                  <a:schemeClr val="tx1"/>
                </a:solidFill>
              </a:rPr>
              <a:t>removal. </a:t>
            </a:r>
            <a:r>
              <a:rPr lang="en-US" sz="2300" dirty="0">
                <a:solidFill>
                  <a:schemeClr val="tx1"/>
                </a:solidFill>
              </a:rPr>
              <a:t>Without it the function will keep only the selected column instead.</a:t>
            </a:r>
          </a:p>
        </p:txBody>
      </p:sp>
      <p:sp>
        <p:nvSpPr>
          <p:cNvPr id="244" name="Google Shape;244;p42">
            <a:extLst>
              <a:ext uri="{FF2B5EF4-FFF2-40B4-BE49-F238E27FC236}">
                <a16:creationId xmlns:a16="http://schemas.microsoft.com/office/drawing/2014/main" id="{93FAE6B5-C866-BD51-0068-D13AF70F0179}"/>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48</a:t>
            </a:fld>
            <a:endParaRPr dirty="0"/>
          </a:p>
        </p:txBody>
      </p:sp>
      <p:sp>
        <p:nvSpPr>
          <p:cNvPr id="3" name="Rectangle 2">
            <a:extLst>
              <a:ext uri="{FF2B5EF4-FFF2-40B4-BE49-F238E27FC236}">
                <a16:creationId xmlns:a16="http://schemas.microsoft.com/office/drawing/2014/main" id="{B9896B20-70AE-38EA-D0CD-011BD84A458F}"/>
              </a:ext>
            </a:extLst>
          </p:cNvPr>
          <p:cNvSpPr>
            <a:spLocks noChangeArrowheads="1"/>
          </p:cNvSpPr>
          <p:nvPr/>
        </p:nvSpPr>
        <p:spPr bwMode="auto">
          <a:xfrm>
            <a:off x="152520" y="2874778"/>
            <a:ext cx="5530730"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sp_less_tidy</a:t>
            </a:r>
            <a:r>
              <a:rPr kumimoji="0" lang="en-US" altLang="en-US" sz="2000" b="0" i="0" u="none" strike="noStrike" cap="none" normalizeH="0" baseline="0" dirty="0">
                <a:ln>
                  <a:noFill/>
                </a:ln>
                <a:solidFill>
                  <a:srgbClr val="303030"/>
                </a:solidFill>
                <a:effectLst/>
                <a:latin typeface="Menlo"/>
              </a:rPr>
              <a:t> &lt;- select(</a:t>
            </a: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recordNumber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5776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A Note on R Versions</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358356" y="1096037"/>
            <a:ext cx="7886700" cy="35088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90000"/>
              </a:lnSpc>
              <a:spcBef>
                <a:spcPts val="0"/>
              </a:spcBef>
              <a:spcAft>
                <a:spcPts val="0"/>
              </a:spcAft>
              <a:buSzPts val="2400"/>
              <a:buChar char="•"/>
            </a:pPr>
            <a:r>
              <a:rPr lang="en-US" sz="2400" dirty="0"/>
              <a:t>R will release new versions regularly</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It’s important to know that some R packages stop getting updated and you will have to use specific versions (older versions) of R to continue with these packages</a:t>
            </a:r>
          </a:p>
          <a:p>
            <a:pPr marL="457200" marR="0" lvl="0" indent="-381000" algn="l" rtl="0">
              <a:lnSpc>
                <a:spcPct val="90000"/>
              </a:lnSpc>
              <a:spcBef>
                <a:spcPts val="0"/>
              </a:spcBef>
              <a:spcAft>
                <a:spcPts val="0"/>
              </a:spcAft>
              <a:buSzPts val="2400"/>
              <a:buChar char="•"/>
            </a:pPr>
            <a:endParaRPr lang="en-US" sz="2400" dirty="0"/>
          </a:p>
          <a:p>
            <a:pPr marL="457200" marR="0" lvl="0" indent="-381000" algn="l" rtl="0">
              <a:lnSpc>
                <a:spcPct val="90000"/>
              </a:lnSpc>
              <a:spcBef>
                <a:spcPts val="0"/>
              </a:spcBef>
              <a:spcAft>
                <a:spcPts val="0"/>
              </a:spcAft>
              <a:buSzPts val="2400"/>
              <a:buChar char="•"/>
            </a:pPr>
            <a:r>
              <a:rPr lang="en-US" sz="2400" dirty="0"/>
              <a:t>New versions may also be needed if your older version is too old to work with a regularly updated package</a:t>
            </a:r>
            <a:endParaRPr sz="2400" dirty="0"/>
          </a:p>
          <a:p>
            <a:pPr marL="457200" marR="0" lvl="0" indent="0" algn="l" rtl="0">
              <a:lnSpc>
                <a:spcPct val="90000"/>
              </a:lnSpc>
              <a:spcBef>
                <a:spcPts val="800"/>
              </a:spcBef>
              <a:spcAft>
                <a:spcPts val="0"/>
              </a:spcAft>
              <a:buNone/>
            </a:pPr>
            <a:endParaRPr sz="2400" b="1" dirty="0"/>
          </a:p>
          <a:p>
            <a:pPr marL="457200" marR="0" lvl="0" indent="0" algn="l" rtl="0">
              <a:lnSpc>
                <a:spcPct val="90000"/>
              </a:lnSpc>
              <a:spcBef>
                <a:spcPts val="800"/>
              </a:spcBef>
              <a:spcAft>
                <a:spcPts val="0"/>
              </a:spcAft>
              <a:buNone/>
            </a:pPr>
            <a:endParaRPr sz="2400" b="1" dirty="0"/>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pic>
        <p:nvPicPr>
          <p:cNvPr id="4" name="Picture 3">
            <a:extLst>
              <a:ext uri="{FF2B5EF4-FFF2-40B4-BE49-F238E27FC236}">
                <a16:creationId xmlns:a16="http://schemas.microsoft.com/office/drawing/2014/main" id="{3050FEAE-16DC-0488-BA3D-BBDD3DD98CA0}"/>
              </a:ext>
            </a:extLst>
          </p:cNvPr>
          <p:cNvPicPr>
            <a:picLocks noChangeAspect="1"/>
          </p:cNvPicPr>
          <p:nvPr/>
        </p:nvPicPr>
        <p:blipFill>
          <a:blip r:embed="rId3"/>
          <a:stretch>
            <a:fillRect/>
          </a:stretch>
        </p:blipFill>
        <p:spPr>
          <a:xfrm>
            <a:off x="2866330" y="4234623"/>
            <a:ext cx="5378726" cy="635033"/>
          </a:xfrm>
          <a:prstGeom prst="rect">
            <a:avLst/>
          </a:prstGeom>
        </p:spPr>
      </p:pic>
      <p:sp>
        <p:nvSpPr>
          <p:cNvPr id="2" name="Rectangle 1">
            <a:extLst>
              <a:ext uri="{FF2B5EF4-FFF2-40B4-BE49-F238E27FC236}">
                <a16:creationId xmlns:a16="http://schemas.microsoft.com/office/drawing/2014/main" id="{0D18DCDB-6C7E-A101-ABCA-E71ECE1D33B2}"/>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05306520-6570-BD5D-4377-842755FB489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52141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26044" y="-6404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About this lecture</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430802" y="286996"/>
            <a:ext cx="7722598"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 sz="2400" dirty="0"/>
          </a:p>
          <a:p>
            <a:pPr marL="457200" lvl="0" indent="-381000" algn="l" rtl="0">
              <a:spcBef>
                <a:spcPts val="800"/>
              </a:spcBef>
              <a:spcAft>
                <a:spcPts val="0"/>
              </a:spcAft>
              <a:buSzPts val="2400"/>
              <a:buChar char="•"/>
            </a:pPr>
            <a:r>
              <a:rPr lang="en-US" sz="2000" dirty="0"/>
              <a:t>This lecture has R code integrated throughout that has been shared with you through an R script and </a:t>
            </a:r>
            <a:r>
              <a:rPr lang="en-US" sz="2000" dirty="0" err="1"/>
              <a:t>Rmd</a:t>
            </a:r>
            <a:r>
              <a:rPr lang="en-US" sz="2000" dirty="0"/>
              <a:t> file</a:t>
            </a:r>
          </a:p>
          <a:p>
            <a:pPr marL="457200" lvl="0" indent="-381000" algn="l" rtl="0">
              <a:spcBef>
                <a:spcPts val="800"/>
              </a:spcBef>
              <a:spcAft>
                <a:spcPts val="0"/>
              </a:spcAft>
              <a:buSzPts val="2400"/>
              <a:buChar char="•"/>
            </a:pPr>
            <a:endParaRPr lang="en-US" sz="2000" dirty="0"/>
          </a:p>
          <a:p>
            <a:pPr marL="457200" lvl="0" indent="-381000" algn="l" rtl="0">
              <a:spcBef>
                <a:spcPts val="800"/>
              </a:spcBef>
              <a:spcAft>
                <a:spcPts val="0"/>
              </a:spcAft>
              <a:buSzPts val="2400"/>
              <a:buChar char="•"/>
            </a:pPr>
            <a:r>
              <a:rPr lang="en-US" sz="2000" dirty="0"/>
              <a:t>Code in my lecture that matches the R script/</a:t>
            </a:r>
            <a:r>
              <a:rPr lang="en-US" sz="2000" dirty="0" err="1"/>
              <a:t>Rmarkdown</a:t>
            </a:r>
            <a:r>
              <a:rPr lang="en-US" sz="2000" dirty="0"/>
              <a:t> will be written as coding blocks like this:</a:t>
            </a: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endParaRPr lang="en-US" sz="2000" dirty="0">
              <a:solidFill>
                <a:schemeClr val="tx1"/>
              </a:solidFill>
            </a:endParaRPr>
          </a:p>
          <a:p>
            <a:pPr marL="457200" lvl="0" indent="-381000" algn="l" rtl="0">
              <a:spcBef>
                <a:spcPts val="800"/>
              </a:spcBef>
              <a:spcAft>
                <a:spcPts val="0"/>
              </a:spcAft>
              <a:buSzPts val="2400"/>
              <a:buChar char="•"/>
            </a:pPr>
            <a:r>
              <a:rPr lang="en-US" sz="2000" dirty="0">
                <a:solidFill>
                  <a:schemeClr val="tx1"/>
                </a:solidFill>
              </a:rPr>
              <a:t>I encourage you to run the code when we get to each line written in the coding block</a:t>
            </a: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dirty="0"/>
          </a:p>
        </p:txBody>
      </p:sp>
      <p:sp>
        <p:nvSpPr>
          <p:cNvPr id="3" name="Rectangle 2">
            <a:extLst>
              <a:ext uri="{FF2B5EF4-FFF2-40B4-BE49-F238E27FC236}">
                <a16:creationId xmlns:a16="http://schemas.microsoft.com/office/drawing/2014/main" id="{BC64057D-3F94-5202-E0D1-3680E61BDC9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E4A013DE-F910-4A9F-D83F-B989CA3E6B92}"/>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6" name="Rectangle 8">
            <a:extLst>
              <a:ext uri="{FF2B5EF4-FFF2-40B4-BE49-F238E27FC236}">
                <a16:creationId xmlns:a16="http://schemas.microsoft.com/office/drawing/2014/main" id="{4493C13B-654E-A558-4906-C471684C4E39}"/>
              </a:ext>
            </a:extLst>
          </p:cNvPr>
          <p:cNvSpPr>
            <a:spLocks noChangeArrowheads="1"/>
          </p:cNvSpPr>
          <p:nvPr/>
        </p:nvSpPr>
        <p:spPr bwMode="auto">
          <a:xfrm>
            <a:off x="990600" y="2480274"/>
            <a:ext cx="6476019"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eaLnBrk="0" fontAlgn="base" hangingPunct="0">
              <a:spcBef>
                <a:spcPct val="0"/>
              </a:spcBef>
              <a:spcAft>
                <a:spcPct val="0"/>
              </a:spcAft>
              <a:buClrTx/>
            </a:pPr>
            <a:br>
              <a:rPr kumimoji="0" lang="en-US" altLang="en-US" sz="400" b="0" i="0" u="none" strike="noStrike" cap="none" normalizeH="0" baseline="0" dirty="0">
                <a:ln>
                  <a:noFill/>
                </a:ln>
                <a:solidFill>
                  <a:schemeClr val="tx1"/>
                </a:solidFill>
                <a:effectLst/>
              </a:rPr>
            </a:br>
            <a:r>
              <a:rPr lang="en-US" altLang="en-US" sz="1800" dirty="0" err="1">
                <a:solidFill>
                  <a:srgbClr val="303030"/>
                </a:solidFill>
                <a:latin typeface="Menlo"/>
              </a:rPr>
              <a:t>read.delim</a:t>
            </a:r>
            <a:r>
              <a:rPr lang="en-US" altLang="en-US" sz="1800" dirty="0">
                <a:solidFill>
                  <a:srgbClr val="303030"/>
                </a:solidFill>
                <a:latin typeface="Menlo"/>
              </a:rPr>
              <a:t>(</a:t>
            </a:r>
            <a:r>
              <a:rPr lang="en-US" altLang="en-US" sz="1800" dirty="0">
                <a:solidFill>
                  <a:srgbClr val="DD1144"/>
                </a:solidFill>
                <a:latin typeface="Menlo"/>
              </a:rPr>
              <a:t>"</a:t>
            </a:r>
            <a:r>
              <a:rPr lang="en-US" altLang="en-US" sz="1800" dirty="0" err="1">
                <a:solidFill>
                  <a:srgbClr val="DD1144"/>
                </a:solidFill>
                <a:latin typeface="Menlo"/>
              </a:rPr>
              <a:t>data_raw</a:t>
            </a:r>
            <a:r>
              <a:rPr lang="en-US" altLang="en-US" sz="1800" dirty="0">
                <a:solidFill>
                  <a:srgbClr val="DD1144"/>
                </a:solidFill>
                <a:latin typeface="Menlo"/>
              </a:rPr>
              <a:t>/</a:t>
            </a:r>
            <a:r>
              <a:rPr lang="en-US" altLang="en-US" sz="1800" dirty="0" err="1">
                <a:solidFill>
                  <a:srgbClr val="DD1144"/>
                </a:solidFill>
                <a:latin typeface="Menlo"/>
              </a:rPr>
              <a:t>dicamptodon_tenebrosus_gbif</a:t>
            </a:r>
            <a:r>
              <a:rPr lang="en-US" altLang="en-US" sz="1800" dirty="0">
                <a:solidFill>
                  <a:srgbClr val="DD1144"/>
                </a:solidFill>
                <a:latin typeface="Menlo"/>
              </a:rPr>
              <a:t>/dicamptodon_tenebrosus_gbif.csv"</a:t>
            </a:r>
            <a:r>
              <a:rPr lang="en-US" altLang="en-US" sz="1800" dirty="0">
                <a:solidFill>
                  <a:srgbClr val="303030"/>
                </a:solidFill>
                <a:latin typeface="Menlo"/>
              </a:rPr>
              <a:t>,</a:t>
            </a:r>
            <a:r>
              <a:rPr lang="en-US" altLang="en-US" sz="1800" dirty="0" err="1">
                <a:solidFill>
                  <a:srgbClr val="303030"/>
                </a:solidFill>
                <a:latin typeface="Menlo"/>
              </a:rPr>
              <a:t>sep</a:t>
            </a:r>
            <a:r>
              <a:rPr lang="en-US" altLang="en-US" sz="1800" dirty="0">
                <a:solidFill>
                  <a:srgbClr val="303030"/>
                </a:solidFill>
                <a:latin typeface="Menlo"/>
              </a:rPr>
              <a:t> = </a:t>
            </a:r>
            <a:r>
              <a:rPr lang="en-US" altLang="en-US" sz="1800" dirty="0">
                <a:solidFill>
                  <a:srgbClr val="DD1144"/>
                </a:solidFill>
                <a:latin typeface="Menlo"/>
              </a:rPr>
              <a:t>"\t"</a:t>
            </a:r>
            <a:r>
              <a:rPr lang="en-US" altLang="en-US" sz="1800" dirty="0">
                <a:solidFill>
                  <a:srgbClr val="303030"/>
                </a:solidFill>
                <a:latin typeface="Menlo"/>
              </a:rPr>
              <a:t>, </a:t>
            </a:r>
            <a:r>
              <a:rPr lang="en-US" altLang="en-US" sz="1800" dirty="0" err="1">
                <a:solidFill>
                  <a:srgbClr val="303030"/>
                </a:solidFill>
                <a:latin typeface="Menlo"/>
              </a:rPr>
              <a:t>stringsAsFactors</a:t>
            </a:r>
            <a:r>
              <a:rPr lang="en-US" altLang="en-US" sz="1800" dirty="0">
                <a:solidFill>
                  <a:srgbClr val="303030"/>
                </a:solidFill>
                <a:latin typeface="Menlo"/>
              </a:rPr>
              <a:t> = </a:t>
            </a:r>
            <a:r>
              <a:rPr lang="en-US" altLang="en-US" sz="1800" dirty="0">
                <a:solidFill>
                  <a:srgbClr val="990073"/>
                </a:solidFill>
                <a:latin typeface="Menlo"/>
              </a:rPr>
              <a:t>T</a:t>
            </a:r>
            <a:r>
              <a:rPr lang="en-US" altLang="en-US" sz="1800" dirty="0">
                <a:solidFill>
                  <a:srgbClr val="303030"/>
                </a:solidFill>
                <a:latin typeface="Menlo"/>
              </a:rPr>
              <a:t>)</a:t>
            </a:r>
            <a:endParaRPr lang="en-US" altLang="en-US" sz="4000" dirty="0">
              <a:solidFill>
                <a:schemeClr val="tx1"/>
              </a:solidFill>
              <a:latin typeface="Arial" panose="020B0604020202020204" pitchFamily="34" charset="0"/>
            </a:endParaRPr>
          </a:p>
        </p:txBody>
      </p:sp>
      <p:sp>
        <p:nvSpPr>
          <p:cNvPr id="17" name="Rectangle 9">
            <a:extLst>
              <a:ext uri="{FF2B5EF4-FFF2-40B4-BE49-F238E27FC236}">
                <a16:creationId xmlns:a16="http://schemas.microsoft.com/office/drawing/2014/main" id="{8C6630D5-7408-1DCC-035D-20189DF8B257}"/>
              </a:ext>
            </a:extLst>
          </p:cNvPr>
          <p:cNvSpPr>
            <a:spLocks noChangeArrowheads="1"/>
          </p:cNvSpPr>
          <p:nvPr/>
        </p:nvSpPr>
        <p:spPr bwMode="auto">
          <a:xfrm>
            <a:off x="326044" y="1770147"/>
            <a:ext cx="65" cy="61833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2766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1613487" y="1676400"/>
            <a:ext cx="6010718"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Section 2: Spatial Methods Using R</a:t>
            </a:r>
            <a:endParaRPr sz="4500" b="0" i="0" u="none" strike="noStrike" cap="none" dirty="0">
              <a:solidFill>
                <a:srgbClr val="7030A0"/>
              </a:solidFill>
              <a:latin typeface="Bahnschrift Light SemiCondensed" panose="020B0502040204020203" pitchFamily="34" charset="0"/>
              <a:sym typeface="Arial"/>
            </a:endParaRPr>
          </a:p>
        </p:txBody>
      </p:sp>
      <p:sp>
        <p:nvSpPr>
          <p:cNvPr id="2" name="Rectangle 1">
            <a:extLst>
              <a:ext uri="{FF2B5EF4-FFF2-40B4-BE49-F238E27FC236}">
                <a16:creationId xmlns:a16="http://schemas.microsoft.com/office/drawing/2014/main" id="{68E68E72-FEF2-71AA-CA51-950D3931528F}"/>
              </a:ext>
            </a:extLst>
          </p:cNvPr>
          <p:cNvSpPr/>
          <p:nvPr/>
        </p:nvSpPr>
        <p:spPr>
          <a:xfrm>
            <a:off x="0" y="1765300"/>
            <a:ext cx="9165446" cy="2032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9A92E168-2353-9F91-4965-C53FF7D97037}"/>
              </a:ext>
            </a:extLst>
          </p:cNvPr>
          <p:cNvSpPr/>
          <p:nvPr/>
        </p:nvSpPr>
        <p:spPr>
          <a:xfrm>
            <a:off x="0" y="1562100"/>
            <a:ext cx="9165446"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A924596F-C30A-7817-E10F-07EAA563F84A}"/>
              </a:ext>
            </a:extLst>
          </p:cNvPr>
          <p:cNvSpPr/>
          <p:nvPr/>
        </p:nvSpPr>
        <p:spPr>
          <a:xfrm>
            <a:off x="-10723" y="3670300"/>
            <a:ext cx="9165446" cy="10795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873064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81072" y="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Learning Objectives for Section 2</a:t>
            </a:r>
            <a:endParaRPr sz="3300" b="0" i="0" u="none" strike="noStrike" cap="none" dirty="0">
              <a:ea typeface="Arial"/>
              <a:sym typeface="Arial"/>
            </a:endParaRPr>
          </a:p>
        </p:txBody>
      </p:sp>
      <p:sp>
        <p:nvSpPr>
          <p:cNvPr id="211" name="Google Shape;211;p38"/>
          <p:cNvSpPr txBox="1">
            <a:spLocks noGrp="1"/>
          </p:cNvSpPr>
          <p:nvPr>
            <p:ph type="body" idx="1"/>
          </p:nvPr>
        </p:nvSpPr>
        <p:spPr>
          <a:xfrm>
            <a:off x="393795" y="497086"/>
            <a:ext cx="8108855" cy="3263400"/>
          </a:xfrm>
          <a:prstGeom prst="rect">
            <a:avLst/>
          </a:prstGeom>
          <a:noFill/>
          <a:ln>
            <a:noFill/>
          </a:ln>
        </p:spPr>
        <p:txBody>
          <a:bodyPr spcFirstLastPara="1" wrap="square" lIns="68575" tIns="34275" rIns="68575" bIns="34275" anchor="t" anchorCtr="0">
            <a:noAutofit/>
          </a:bodyPr>
          <a:lstStyle/>
          <a:p>
            <a:pPr marL="76200" lvl="0" indent="0" algn="l" rtl="0">
              <a:spcBef>
                <a:spcPts val="800"/>
              </a:spcBef>
              <a:spcAft>
                <a:spcPts val="0"/>
              </a:spcAft>
              <a:buSzPts val="2400"/>
              <a:buNone/>
            </a:pPr>
            <a:endParaRPr lang="en-US" sz="2000" dirty="0"/>
          </a:p>
          <a:p>
            <a:pPr marL="457200" lvl="0" indent="-381000" algn="l" rtl="0">
              <a:spcBef>
                <a:spcPts val="800"/>
              </a:spcBef>
              <a:spcAft>
                <a:spcPts val="0"/>
              </a:spcAft>
              <a:buSzPts val="2400"/>
              <a:buChar char="•"/>
            </a:pPr>
            <a:r>
              <a:rPr lang="en-US" sz="2000" dirty="0"/>
              <a:t>Outline what makes </a:t>
            </a:r>
            <a:r>
              <a:rPr lang="en-US" sz="2000" b="1" dirty="0"/>
              <a:t>spatial data unique</a:t>
            </a:r>
            <a:r>
              <a:rPr lang="en-US" sz="2000" dirty="0"/>
              <a:t> to other kinds of data</a:t>
            </a:r>
          </a:p>
          <a:p>
            <a:pPr marL="457200" lvl="0" indent="-381000" algn="l" rtl="0">
              <a:spcBef>
                <a:spcPts val="800"/>
              </a:spcBef>
              <a:spcAft>
                <a:spcPts val="0"/>
              </a:spcAft>
              <a:buSzPts val="2400"/>
              <a:buChar char="•"/>
            </a:pPr>
            <a:endParaRPr lang="en-US" sz="2000" dirty="0"/>
          </a:p>
          <a:p>
            <a:pPr marL="457200" lvl="0" indent="-381000" algn="l" rtl="0">
              <a:spcBef>
                <a:spcPts val="800"/>
              </a:spcBef>
              <a:spcAft>
                <a:spcPts val="0"/>
              </a:spcAft>
              <a:buSzPts val="2400"/>
              <a:buChar char="•"/>
            </a:pPr>
            <a:r>
              <a:rPr lang="en-US" sz="2000" dirty="0"/>
              <a:t>Determine which </a:t>
            </a:r>
            <a:r>
              <a:rPr lang="en-US" sz="2000" b="1" dirty="0"/>
              <a:t>type of spatial data</a:t>
            </a:r>
            <a:r>
              <a:rPr lang="en-US" sz="2000" dirty="0"/>
              <a:t> you have or may be appropriate for your study system</a:t>
            </a:r>
          </a:p>
          <a:p>
            <a:pPr marL="457200" lvl="0" indent="-381000" algn="l" rtl="0">
              <a:spcBef>
                <a:spcPts val="800"/>
              </a:spcBef>
              <a:spcAft>
                <a:spcPts val="0"/>
              </a:spcAft>
              <a:buSzPts val="2400"/>
              <a:buChar char="•"/>
            </a:pPr>
            <a:endParaRPr lang="en-US" sz="2000" dirty="0"/>
          </a:p>
          <a:p>
            <a:pPr indent="-381000">
              <a:buSzPts val="2400"/>
            </a:pPr>
            <a:r>
              <a:rPr lang="en-US" sz="2000" dirty="0"/>
              <a:t>Define what </a:t>
            </a:r>
            <a:r>
              <a:rPr lang="en-US" sz="2000" b="1" dirty="0"/>
              <a:t>spatial resolution </a:t>
            </a:r>
            <a:r>
              <a:rPr lang="en-US" sz="2000" dirty="0"/>
              <a:t>and </a:t>
            </a:r>
            <a:r>
              <a:rPr lang="en-US" sz="2000" b="1" dirty="0"/>
              <a:t>temporal resolution </a:t>
            </a:r>
            <a:r>
              <a:rPr lang="en-US" sz="2000" dirty="0"/>
              <a:t>are</a:t>
            </a:r>
          </a:p>
          <a:p>
            <a:pPr indent="-381000">
              <a:buSzPts val="2400"/>
            </a:pPr>
            <a:endParaRPr lang="en-US" sz="2000" dirty="0"/>
          </a:p>
          <a:p>
            <a:pPr indent="-381000">
              <a:buSzPts val="2400"/>
            </a:pPr>
            <a:r>
              <a:rPr lang="en-US" sz="2000" dirty="0"/>
              <a:t>Recognize the importance of </a:t>
            </a:r>
            <a:r>
              <a:rPr lang="en-US" sz="2000" b="1" dirty="0"/>
              <a:t>plotting</a:t>
            </a:r>
            <a:r>
              <a:rPr lang="en-US" sz="2000" dirty="0"/>
              <a:t> spatial data</a:t>
            </a:r>
          </a:p>
          <a:p>
            <a:pPr marL="76200" lvl="0" indent="0" algn="l" rtl="0">
              <a:spcBef>
                <a:spcPts val="800"/>
              </a:spcBef>
              <a:spcAft>
                <a:spcPts val="0"/>
              </a:spcAft>
              <a:buSzPts val="2400"/>
              <a:buNone/>
            </a:pPr>
            <a:endParaRPr sz="2000" dirty="0"/>
          </a:p>
          <a:p>
            <a:pPr marL="457200" lvl="0" indent="-381000" algn="l" rtl="0">
              <a:spcBef>
                <a:spcPts val="800"/>
              </a:spcBef>
              <a:spcAft>
                <a:spcPts val="0"/>
              </a:spcAft>
              <a:buSzPts val="2400"/>
              <a:buChar char="•"/>
            </a:pPr>
            <a:r>
              <a:rPr lang="en-US" sz="2000" dirty="0"/>
              <a:t>Learn how to do basic </a:t>
            </a:r>
            <a:r>
              <a:rPr lang="en-US" sz="2000" b="1" dirty="0"/>
              <a:t>geometric operations </a:t>
            </a:r>
            <a:r>
              <a:rPr lang="en-US" sz="2000" dirty="0"/>
              <a:t>using the </a:t>
            </a:r>
            <a:r>
              <a:rPr lang="en-US" sz="2000" i="1" dirty="0"/>
              <a:t>Sf</a:t>
            </a:r>
            <a:r>
              <a:rPr lang="en-US" sz="2000" dirty="0"/>
              <a:t> package</a:t>
            </a:r>
            <a:endParaRPr sz="2000" b="1" dirty="0"/>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51</a:t>
            </a:fld>
            <a:endParaRPr/>
          </a:p>
        </p:txBody>
      </p:sp>
      <p:sp>
        <p:nvSpPr>
          <p:cNvPr id="3" name="Rectangle 2">
            <a:extLst>
              <a:ext uri="{FF2B5EF4-FFF2-40B4-BE49-F238E27FC236}">
                <a16:creationId xmlns:a16="http://schemas.microsoft.com/office/drawing/2014/main" id="{652FBFC2-C1C2-42BB-F0BC-039160FC04E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C0FF92F3-9FE5-B690-D25C-37B7450B02BF}"/>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11079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6B851AFD-3DB0-CE8E-6F05-4AD9F2584BD7}"/>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9C2E25B3-5BF6-B0A9-6ECC-5259B353AD6E}"/>
              </a:ext>
            </a:extLst>
          </p:cNvPr>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ea typeface="Arial"/>
                <a:sym typeface="Arial"/>
              </a:rPr>
              <a:t>You preserve habitat for species!</a:t>
            </a:r>
            <a:endParaRPr sz="3300" b="0" i="0" u="none" strike="noStrike" cap="none" dirty="0">
              <a:ea typeface="Arial"/>
              <a:sym typeface="Arial"/>
            </a:endParaRPr>
          </a:p>
        </p:txBody>
      </p:sp>
      <p:sp>
        <p:nvSpPr>
          <p:cNvPr id="214" name="Google Shape;214;p38">
            <a:extLst>
              <a:ext uri="{FF2B5EF4-FFF2-40B4-BE49-F238E27FC236}">
                <a16:creationId xmlns:a16="http://schemas.microsoft.com/office/drawing/2014/main" id="{2F401966-9EF4-F82B-79AF-92A66AED498E}"/>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52</a:t>
            </a:fld>
            <a:endParaRPr/>
          </a:p>
        </p:txBody>
      </p:sp>
      <p:sp>
        <p:nvSpPr>
          <p:cNvPr id="6" name="Google Shape;211;p38">
            <a:extLst>
              <a:ext uri="{FF2B5EF4-FFF2-40B4-BE49-F238E27FC236}">
                <a16:creationId xmlns:a16="http://schemas.microsoft.com/office/drawing/2014/main" id="{035A694C-2B68-67AD-1F58-D006D18918E7}"/>
              </a:ext>
            </a:extLst>
          </p:cNvPr>
          <p:cNvSpPr txBox="1">
            <a:spLocks noGrp="1"/>
          </p:cNvSpPr>
          <p:nvPr>
            <p:ph type="body" idx="1"/>
          </p:nvPr>
        </p:nvSpPr>
        <p:spPr>
          <a:xfrm>
            <a:off x="4198471" y="97162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dirty="0"/>
              <a:t>Explore the data</a:t>
            </a:r>
          </a:p>
          <a:p>
            <a:pPr lvl="1" indent="-381000">
              <a:spcBef>
                <a:spcPts val="800"/>
              </a:spcBef>
              <a:buSzPts val="2400"/>
            </a:pPr>
            <a:r>
              <a:rPr lang="en-US" sz="2100" b="1"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25FBF96E-22A8-C01A-2273-005E0BE0658B}"/>
              </a:ext>
            </a:extLst>
          </p:cNvPr>
          <p:cNvGrpSpPr/>
          <p:nvPr/>
        </p:nvGrpSpPr>
        <p:grpSpPr>
          <a:xfrm>
            <a:off x="518010" y="17342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08356BA0-73F9-8BBA-085B-8B22ABF2E1C2}"/>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5ABC0CCC-A57F-9B19-8B78-F67EFA8B4698}"/>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B3D3CE89-3FA2-8EBC-8ED3-E1A525F4B860}"/>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8D35A0-77AA-413D-A75C-84F0E89F051D}"/>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0BD39A-0C95-B637-E8E7-D7E3403AB96D}"/>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54FD2EA-AC3C-B674-FB65-3C10BE149E4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1D8A05C0-8E6A-2C83-0F27-77224A075926}"/>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809964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4">
          <a:extLst>
            <a:ext uri="{FF2B5EF4-FFF2-40B4-BE49-F238E27FC236}">
              <a16:creationId xmlns:a16="http://schemas.microsoft.com/office/drawing/2014/main" id="{617A4CB8-3902-EC8A-2EC5-705E8AF1F32A}"/>
            </a:ext>
          </a:extLst>
        </p:cNvPr>
        <p:cNvGrpSpPr/>
        <p:nvPr/>
      </p:nvGrpSpPr>
      <p:grpSpPr>
        <a:xfrm>
          <a:off x="0" y="0"/>
          <a:ext cx="0" cy="0"/>
          <a:chOff x="0" y="0"/>
          <a:chExt cx="0" cy="0"/>
        </a:xfrm>
      </p:grpSpPr>
      <p:sp>
        <p:nvSpPr>
          <p:cNvPr id="345" name="Google Shape;345;p55">
            <a:extLst>
              <a:ext uri="{FF2B5EF4-FFF2-40B4-BE49-F238E27FC236}">
                <a16:creationId xmlns:a16="http://schemas.microsoft.com/office/drawing/2014/main" id="{D0862748-EF32-E30B-E450-B4139B41022E}"/>
              </a:ext>
            </a:extLst>
          </p:cNvPr>
          <p:cNvSpPr txBox="1">
            <a:spLocks noGrp="1"/>
          </p:cNvSpPr>
          <p:nvPr>
            <p:ph type="title"/>
          </p:nvPr>
        </p:nvSpPr>
        <p:spPr>
          <a:xfrm>
            <a:off x="581149" y="102337"/>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More about the dataset</a:t>
            </a:r>
            <a:endParaRPr sz="3300" b="0" i="0" u="none" strike="noStrike" cap="none" dirty="0">
              <a:solidFill>
                <a:srgbClr val="7030A0"/>
              </a:solidFill>
              <a:latin typeface="Bahnschrift Light SemiCondensed" panose="020B0502040204020203" pitchFamily="34" charset="0"/>
              <a:sym typeface="Arial"/>
            </a:endParaRPr>
          </a:p>
        </p:txBody>
      </p:sp>
      <p:sp>
        <p:nvSpPr>
          <p:cNvPr id="346" name="Google Shape;346;p55">
            <a:extLst>
              <a:ext uri="{FF2B5EF4-FFF2-40B4-BE49-F238E27FC236}">
                <a16:creationId xmlns:a16="http://schemas.microsoft.com/office/drawing/2014/main" id="{0B8B8203-7CDE-0574-A153-696085BFC394}"/>
              </a:ext>
            </a:extLst>
          </p:cNvPr>
          <p:cNvSpPr txBox="1">
            <a:spLocks noGrp="1"/>
          </p:cNvSpPr>
          <p:nvPr>
            <p:ph type="body" idx="1"/>
          </p:nvPr>
        </p:nvSpPr>
        <p:spPr>
          <a:xfrm>
            <a:off x="301042" y="894001"/>
            <a:ext cx="5828592" cy="3263400"/>
          </a:xfrm>
          <a:prstGeom prst="rect">
            <a:avLst/>
          </a:prstGeom>
          <a:noFill/>
          <a:ln>
            <a:noFill/>
          </a:ln>
        </p:spPr>
        <p:txBody>
          <a:bodyPr spcFirstLastPara="1" wrap="square" lIns="68575" tIns="34275" rIns="68575" bIns="34275" anchor="t" anchorCtr="0">
            <a:noAutofit/>
          </a:bodyPr>
          <a:lstStyle/>
          <a:p>
            <a:pPr marL="419100" indent="-342900">
              <a:buSzPts val="2400"/>
            </a:pPr>
            <a:r>
              <a:rPr lang="en-US" sz="2000" dirty="0"/>
              <a:t>We are working with Global Biodiversity Information Facility (GBIF) data for the Coastal giant salamander (</a:t>
            </a:r>
            <a:r>
              <a:rPr lang="en-US" sz="2000" i="1" dirty="0" err="1"/>
              <a:t>Dicamptodon</a:t>
            </a:r>
            <a:r>
              <a:rPr lang="en-US" sz="2000" i="1" dirty="0"/>
              <a:t> </a:t>
            </a:r>
            <a:r>
              <a:rPr lang="en-US" sz="2000" i="1" dirty="0" err="1"/>
              <a:t>tenebrosus</a:t>
            </a:r>
            <a:r>
              <a:rPr lang="en-US" sz="2000" i="1" dirty="0"/>
              <a:t>)</a:t>
            </a:r>
          </a:p>
          <a:p>
            <a:pPr marL="419100" indent="-342900">
              <a:buSzPts val="2400"/>
            </a:pPr>
            <a:endParaRPr lang="en-US" sz="2000" b="1" i="1" dirty="0"/>
          </a:p>
          <a:p>
            <a:pPr marL="419100" indent="-342900">
              <a:buSzPts val="2400"/>
            </a:pPr>
            <a:r>
              <a:rPr lang="en-US" sz="2000" dirty="0"/>
              <a:t>This is an aggregated dataset stored in the GBIF repository consisting primarily of citizen science and museum data</a:t>
            </a:r>
            <a:endParaRPr sz="2000" dirty="0"/>
          </a:p>
          <a:p>
            <a:pPr marL="457200" marR="0" lvl="0" indent="0" algn="l" rtl="0">
              <a:lnSpc>
                <a:spcPct val="90000"/>
              </a:lnSpc>
              <a:spcBef>
                <a:spcPts val="800"/>
              </a:spcBef>
              <a:spcAft>
                <a:spcPts val="0"/>
              </a:spcAft>
              <a:buNone/>
            </a:pPr>
            <a:endParaRPr sz="2000" b="1" dirty="0"/>
          </a:p>
          <a:p>
            <a:pPr marL="457200" marR="0" lvl="0" indent="-381000" algn="l" rtl="0">
              <a:lnSpc>
                <a:spcPct val="90000"/>
              </a:lnSpc>
              <a:spcBef>
                <a:spcPts val="800"/>
              </a:spcBef>
              <a:spcAft>
                <a:spcPts val="0"/>
              </a:spcAft>
              <a:buClr>
                <a:schemeClr val="dk1"/>
              </a:buClr>
              <a:buSzPts val="2400"/>
              <a:buFont typeface="Arial"/>
              <a:buChar char="•"/>
            </a:pPr>
            <a:r>
              <a:rPr lang="en" sz="2000" dirty="0">
                <a:solidFill>
                  <a:schemeClr val="tx1"/>
                </a:solidFill>
              </a:rPr>
              <a:t>Each row represents an observation of the focal species and includes point coordinates and metadata associated with that observation</a:t>
            </a:r>
          </a:p>
        </p:txBody>
      </p:sp>
      <p:sp>
        <p:nvSpPr>
          <p:cNvPr id="348" name="Google Shape;348;p55">
            <a:extLst>
              <a:ext uri="{FF2B5EF4-FFF2-40B4-BE49-F238E27FC236}">
                <a16:creationId xmlns:a16="http://schemas.microsoft.com/office/drawing/2014/main" id="{39A676BB-1FC6-AFF1-E523-9F586E045585}"/>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53</a:t>
            </a:fld>
            <a:endParaRPr dirty="0"/>
          </a:p>
        </p:txBody>
      </p:sp>
      <p:sp>
        <p:nvSpPr>
          <p:cNvPr id="2" name="TextBox 1">
            <a:extLst>
              <a:ext uri="{FF2B5EF4-FFF2-40B4-BE49-F238E27FC236}">
                <a16:creationId xmlns:a16="http://schemas.microsoft.com/office/drawing/2014/main" id="{316C3F00-26D4-A497-94BC-FEB2DBE34C10}"/>
              </a:ext>
            </a:extLst>
          </p:cNvPr>
          <p:cNvSpPr txBox="1"/>
          <p:nvPr/>
        </p:nvSpPr>
        <p:spPr>
          <a:xfrm>
            <a:off x="6599840" y="3722571"/>
            <a:ext cx="2057400" cy="461665"/>
          </a:xfrm>
          <a:prstGeom prst="rect">
            <a:avLst/>
          </a:prstGeom>
          <a:noFill/>
        </p:spPr>
        <p:txBody>
          <a:bodyPr wrap="square" rtlCol="0">
            <a:spAutoFit/>
          </a:bodyPr>
          <a:lstStyle/>
          <a:p>
            <a:pPr algn="ctr"/>
            <a:r>
              <a:rPr lang="en-US" sz="1200" i="1" dirty="0"/>
              <a:t>Source: </a:t>
            </a:r>
            <a:r>
              <a:rPr lang="en-US" sz="1200" dirty="0"/>
              <a:t>Yinan Li via </a:t>
            </a:r>
            <a:r>
              <a:rPr lang="en-US" sz="1200" dirty="0" err="1"/>
              <a:t>iNaturalist</a:t>
            </a:r>
            <a:endParaRPr lang="en-US" sz="1200" dirty="0"/>
          </a:p>
        </p:txBody>
      </p:sp>
      <p:pic>
        <p:nvPicPr>
          <p:cNvPr id="5" name="Picture 4" descr="A lizard on the ground&#10;&#10;AI-generated content may be incorrect.">
            <a:extLst>
              <a:ext uri="{FF2B5EF4-FFF2-40B4-BE49-F238E27FC236}">
                <a16:creationId xmlns:a16="http://schemas.microsoft.com/office/drawing/2014/main" id="{0C5F067E-F45B-CAF4-F5DD-04758598B2ED}"/>
              </a:ext>
            </a:extLst>
          </p:cNvPr>
          <p:cNvPicPr>
            <a:picLocks noChangeAspect="1"/>
          </p:cNvPicPr>
          <p:nvPr/>
        </p:nvPicPr>
        <p:blipFill>
          <a:blip r:embed="rId3"/>
          <a:stretch>
            <a:fillRect/>
          </a:stretch>
        </p:blipFill>
        <p:spPr>
          <a:xfrm>
            <a:off x="6591563" y="2046758"/>
            <a:ext cx="2111003" cy="1583252"/>
          </a:xfrm>
          <a:prstGeom prst="rect">
            <a:avLst/>
          </a:prstGeom>
        </p:spPr>
      </p:pic>
    </p:spTree>
    <p:extLst>
      <p:ext uri="{BB962C8B-B14F-4D97-AF65-F5344CB8AC3E}">
        <p14:creationId xmlns:p14="http://schemas.microsoft.com/office/powerpoint/2010/main" val="3970477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79E01FA1-7853-45E9-88CE-0D8C8F74697A}"/>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805F01E0-F1A9-F339-9271-89FDEC78F063}"/>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R project</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83905270-9487-965A-AFD6-3FD882A7C328}"/>
              </a:ext>
            </a:extLst>
          </p:cNvPr>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 sz="2400" dirty="0"/>
              <a:t>Download the R project zipped folder </a:t>
            </a:r>
            <a:r>
              <a:rPr lang="en" sz="2400" dirty="0">
                <a:solidFill>
                  <a:schemeClr val="tx1"/>
                </a:solidFill>
              </a:rPr>
              <a:t>or fork the repository from Github </a:t>
            </a:r>
            <a:r>
              <a:rPr lang="en" sz="2400" dirty="0">
                <a:solidFill>
                  <a:schemeClr val="tx1"/>
                </a:solidFill>
                <a:hlinkClick r:id="rId3"/>
              </a:rPr>
              <a:t>here</a:t>
            </a:r>
            <a:endParaRPr lang="en" sz="2400" dirty="0">
              <a:solidFill>
                <a:schemeClr val="tx1"/>
              </a:solidFill>
            </a:endParaRPr>
          </a:p>
          <a:p>
            <a:pPr marL="457200" lvl="0" indent="-381000" algn="l" rtl="0">
              <a:lnSpc>
                <a:spcPct val="100000"/>
              </a:lnSpc>
              <a:spcBef>
                <a:spcPts val="800"/>
              </a:spcBef>
              <a:spcAft>
                <a:spcPts val="0"/>
              </a:spcAft>
              <a:buSzPts val="2400"/>
              <a:buChar char="•"/>
            </a:pPr>
            <a:r>
              <a:rPr lang="en-US" sz="2400" dirty="0"/>
              <a:t>Unzip the file into a directory of your choosing</a:t>
            </a:r>
            <a:endParaRPr sz="2400" dirty="0"/>
          </a:p>
          <a:p>
            <a:pPr indent="-381000">
              <a:lnSpc>
                <a:spcPct val="100000"/>
              </a:lnSpc>
              <a:buSzPts val="2400"/>
            </a:pPr>
            <a:r>
              <a:rPr lang="en" sz="2400" dirty="0"/>
              <a:t>Click the </a:t>
            </a:r>
            <a:r>
              <a:rPr lang="en-US" sz="2400" b="1" dirty="0"/>
              <a:t>wda-stud-wkshop-2025.Rproj </a:t>
            </a:r>
            <a:r>
              <a:rPr lang="en" sz="2400" dirty="0"/>
              <a:t>file to open your  </a:t>
            </a:r>
            <a:r>
              <a:rPr lang="en-US" sz="2400" dirty="0"/>
              <a:t>R project directly into </a:t>
            </a:r>
            <a:r>
              <a:rPr lang="en" sz="2400" dirty="0"/>
              <a:t>R</a:t>
            </a:r>
            <a:r>
              <a:rPr lang="en-US" sz="2400" dirty="0"/>
              <a:t>s</a:t>
            </a:r>
            <a:r>
              <a:rPr lang="en" sz="2400" dirty="0"/>
              <a:t>tudio</a:t>
            </a:r>
          </a:p>
          <a:p>
            <a:pPr indent="-381000">
              <a:lnSpc>
                <a:spcPct val="100000"/>
              </a:lnSpc>
              <a:buSzPts val="2400"/>
            </a:pPr>
            <a:r>
              <a:rPr lang="en" sz="2400" dirty="0"/>
              <a:t>R projects provide a working directory where all your project components live</a:t>
            </a:r>
          </a:p>
        </p:txBody>
      </p:sp>
      <p:sp>
        <p:nvSpPr>
          <p:cNvPr id="260" name="Google Shape;260;p44">
            <a:extLst>
              <a:ext uri="{FF2B5EF4-FFF2-40B4-BE49-F238E27FC236}">
                <a16:creationId xmlns:a16="http://schemas.microsoft.com/office/drawing/2014/main" id="{852199A5-0282-56BB-E9F8-E3AAA1A49B99}"/>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54</a:t>
            </a:fld>
            <a:endParaRPr/>
          </a:p>
        </p:txBody>
      </p:sp>
      <p:sp>
        <p:nvSpPr>
          <p:cNvPr id="2" name="Rectangle 1">
            <a:extLst>
              <a:ext uri="{FF2B5EF4-FFF2-40B4-BE49-F238E27FC236}">
                <a16:creationId xmlns:a16="http://schemas.microsoft.com/office/drawing/2014/main" id="{69389DCF-A0C6-0E2A-D6A6-97010C0ACAD9}"/>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6B032E76-5041-F6A8-4957-7A5139FC203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222437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7">
          <a:extLst>
            <a:ext uri="{FF2B5EF4-FFF2-40B4-BE49-F238E27FC236}">
              <a16:creationId xmlns:a16="http://schemas.microsoft.com/office/drawing/2014/main" id="{76B58B66-36CD-99BA-E1FB-736491783428}"/>
            </a:ext>
          </a:extLst>
        </p:cNvPr>
        <p:cNvGrpSpPr/>
        <p:nvPr/>
      </p:nvGrpSpPr>
      <p:grpSpPr>
        <a:xfrm>
          <a:off x="0" y="0"/>
          <a:ext cx="0" cy="0"/>
          <a:chOff x="0" y="0"/>
          <a:chExt cx="0" cy="0"/>
        </a:xfrm>
      </p:grpSpPr>
      <p:sp>
        <p:nvSpPr>
          <p:cNvPr id="258" name="Google Shape;258;p44">
            <a:extLst>
              <a:ext uri="{FF2B5EF4-FFF2-40B4-BE49-F238E27FC236}">
                <a16:creationId xmlns:a16="http://schemas.microsoft.com/office/drawing/2014/main" id="{C7D8CD08-FCA3-79A7-2F48-A2B03EA16C1E}"/>
              </a:ext>
            </a:extLst>
          </p:cNvPr>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US" dirty="0">
                <a:solidFill>
                  <a:srgbClr val="7030A0"/>
                </a:solidFill>
                <a:latin typeface="Bahnschrift Light SemiCondensed" panose="020B0502040204020203" pitchFamily="34" charset="0"/>
              </a:rPr>
              <a:t>wda-workshop-2025</a:t>
            </a:r>
            <a:r>
              <a:rPr lang="en" dirty="0">
                <a:solidFill>
                  <a:srgbClr val="7030A0"/>
                </a:solidFill>
                <a:latin typeface="Bahnschrift Light SemiCondensed" panose="020B0502040204020203" pitchFamily="34" charset="0"/>
              </a:rPr>
              <a:t> scripts</a:t>
            </a:r>
            <a:endParaRPr sz="1100" dirty="0">
              <a:solidFill>
                <a:srgbClr val="7030A0"/>
              </a:solidFill>
              <a:latin typeface="Bahnschrift Light SemiCondensed" panose="020B0502040204020203" pitchFamily="34" charset="0"/>
            </a:endParaRPr>
          </a:p>
        </p:txBody>
      </p:sp>
      <p:sp>
        <p:nvSpPr>
          <p:cNvPr id="259" name="Google Shape;259;p44">
            <a:extLst>
              <a:ext uri="{FF2B5EF4-FFF2-40B4-BE49-F238E27FC236}">
                <a16:creationId xmlns:a16="http://schemas.microsoft.com/office/drawing/2014/main" id="{DA915224-7C0C-D19A-A88F-2502323DB88F}"/>
              </a:ext>
            </a:extLst>
          </p:cNvPr>
          <p:cNvSpPr txBox="1">
            <a:spLocks noGrp="1"/>
          </p:cNvSpPr>
          <p:nvPr>
            <p:ph type="body" idx="1"/>
          </p:nvPr>
        </p:nvSpPr>
        <p:spPr>
          <a:xfrm>
            <a:off x="628650" y="1195525"/>
            <a:ext cx="7886700" cy="3690900"/>
          </a:xfrm>
          <a:prstGeom prst="rect">
            <a:avLst/>
          </a:prstGeom>
          <a:noFill/>
          <a:ln>
            <a:noFill/>
          </a:ln>
        </p:spPr>
        <p:txBody>
          <a:bodyPr spcFirstLastPara="1" wrap="square" lIns="68575" tIns="34275" rIns="68575" bIns="34275" anchor="t" anchorCtr="0">
            <a:noAutofit/>
          </a:bodyPr>
          <a:lstStyle/>
          <a:p>
            <a:pPr marL="457200" lvl="0" indent="-381000" algn="l" rtl="0">
              <a:lnSpc>
                <a:spcPct val="100000"/>
              </a:lnSpc>
              <a:spcBef>
                <a:spcPts val="800"/>
              </a:spcBef>
              <a:spcAft>
                <a:spcPts val="0"/>
              </a:spcAft>
              <a:buSzPts val="2400"/>
              <a:buChar char="•"/>
            </a:pPr>
            <a:r>
              <a:rPr lang="en-US" sz="2400" dirty="0"/>
              <a:t>There are four options for scripts you can use:</a:t>
            </a:r>
          </a:p>
          <a:p>
            <a:pPr marL="457200" lvl="0" indent="-381000" algn="l" rtl="0">
              <a:lnSpc>
                <a:spcPct val="100000"/>
              </a:lnSpc>
              <a:spcBef>
                <a:spcPts val="800"/>
              </a:spcBef>
              <a:spcAft>
                <a:spcPts val="0"/>
              </a:spcAft>
              <a:buSzPts val="2400"/>
              <a:buChar char="•"/>
            </a:pPr>
            <a:endParaRPr lang="en-US" sz="2400" dirty="0"/>
          </a:p>
          <a:p>
            <a:pPr marL="457200" lvl="0" indent="-381000" algn="l" rtl="0">
              <a:lnSpc>
                <a:spcPct val="100000"/>
              </a:lnSpc>
              <a:spcBef>
                <a:spcPts val="800"/>
              </a:spcBef>
              <a:spcAft>
                <a:spcPts val="0"/>
              </a:spcAft>
              <a:buSzPts val="2400"/>
              <a:buChar char="•"/>
            </a:pPr>
            <a:r>
              <a:rPr lang="en-US" sz="2400" dirty="0"/>
              <a:t>Choose whichever you are more comfortable with:</a:t>
            </a:r>
          </a:p>
          <a:p>
            <a:pPr lvl="1" indent="-381000">
              <a:lnSpc>
                <a:spcPct val="100000"/>
              </a:lnSpc>
              <a:spcBef>
                <a:spcPts val="800"/>
              </a:spcBef>
              <a:buSzPts val="2400"/>
            </a:pPr>
            <a:r>
              <a:rPr lang="en-US" sz="2100" dirty="0" err="1"/>
              <a:t>spat_analysis.R</a:t>
            </a:r>
            <a:r>
              <a:rPr lang="en-US" sz="2100" dirty="0"/>
              <a:t> – Regular R script with </a:t>
            </a:r>
            <a:r>
              <a:rPr lang="en-US" sz="2100" b="1" dirty="0"/>
              <a:t>all</a:t>
            </a:r>
            <a:r>
              <a:rPr lang="en-US" sz="2100" dirty="0"/>
              <a:t> my comments</a:t>
            </a:r>
          </a:p>
          <a:p>
            <a:pPr lvl="1" indent="-381000">
              <a:lnSpc>
                <a:spcPct val="100000"/>
              </a:lnSpc>
              <a:spcBef>
                <a:spcPts val="800"/>
              </a:spcBef>
              <a:buSzPts val="2400"/>
            </a:pPr>
            <a:r>
              <a:rPr lang="en-US" sz="2100" dirty="0" err="1"/>
              <a:t>spat_analysis.R</a:t>
            </a:r>
            <a:r>
              <a:rPr lang="en-US" sz="2100" dirty="0"/>
              <a:t> – Regular R script with </a:t>
            </a:r>
            <a:r>
              <a:rPr lang="en-US" sz="2100" b="1" dirty="0"/>
              <a:t>no</a:t>
            </a:r>
            <a:r>
              <a:rPr lang="en-US" sz="2100" dirty="0"/>
              <a:t> comments</a:t>
            </a:r>
          </a:p>
          <a:p>
            <a:pPr lvl="1" indent="-381000">
              <a:lnSpc>
                <a:spcPct val="100000"/>
              </a:lnSpc>
              <a:spcBef>
                <a:spcPts val="800"/>
              </a:spcBef>
              <a:buSzPts val="2400"/>
            </a:pPr>
            <a:r>
              <a:rPr lang="en-US" sz="2100" dirty="0" err="1"/>
              <a:t>spat_analysis.Rmd</a:t>
            </a:r>
            <a:r>
              <a:rPr lang="en-US" sz="2100" dirty="0"/>
              <a:t> – R markdown file with </a:t>
            </a:r>
            <a:r>
              <a:rPr lang="en-US" sz="2100" b="1" dirty="0"/>
              <a:t>all</a:t>
            </a:r>
            <a:r>
              <a:rPr lang="en-US" sz="2100" dirty="0"/>
              <a:t> my comments</a:t>
            </a:r>
          </a:p>
          <a:p>
            <a:pPr lvl="1" indent="-381000">
              <a:lnSpc>
                <a:spcPct val="100000"/>
              </a:lnSpc>
              <a:spcBef>
                <a:spcPts val="800"/>
              </a:spcBef>
              <a:buSzPts val="2400"/>
            </a:pPr>
            <a:r>
              <a:rPr lang="en-US" sz="2100" dirty="0" err="1"/>
              <a:t>spat_analysis.Rmd</a:t>
            </a:r>
            <a:r>
              <a:rPr lang="en-US" sz="2100" dirty="0"/>
              <a:t> - R markdown file with </a:t>
            </a:r>
            <a:r>
              <a:rPr lang="en-US" sz="2100" b="1" dirty="0"/>
              <a:t>no</a:t>
            </a:r>
            <a:r>
              <a:rPr lang="en-US" sz="2100" dirty="0"/>
              <a:t> comments</a:t>
            </a:r>
          </a:p>
          <a:p>
            <a:pPr lvl="1" indent="-381000">
              <a:lnSpc>
                <a:spcPct val="100000"/>
              </a:lnSpc>
              <a:spcBef>
                <a:spcPts val="800"/>
              </a:spcBef>
              <a:buSzPts val="2400"/>
            </a:pPr>
            <a:endParaRPr lang="en-US" sz="2100" dirty="0"/>
          </a:p>
        </p:txBody>
      </p:sp>
      <p:sp>
        <p:nvSpPr>
          <p:cNvPr id="260" name="Google Shape;260;p44">
            <a:extLst>
              <a:ext uri="{FF2B5EF4-FFF2-40B4-BE49-F238E27FC236}">
                <a16:creationId xmlns:a16="http://schemas.microsoft.com/office/drawing/2014/main" id="{9A24245C-AA47-74A2-B556-5451EE4D475C}"/>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55</a:t>
            </a:fld>
            <a:endParaRPr/>
          </a:p>
        </p:txBody>
      </p:sp>
      <p:sp>
        <p:nvSpPr>
          <p:cNvPr id="2" name="Rectangle 1">
            <a:extLst>
              <a:ext uri="{FF2B5EF4-FFF2-40B4-BE49-F238E27FC236}">
                <a16:creationId xmlns:a16="http://schemas.microsoft.com/office/drawing/2014/main" id="{A107D963-4EE8-3E56-0306-E4869B01B1E3}"/>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DCF48130-25E5-5D5C-4D10-88C492E8CDB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906587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The dplyr package in R</a:t>
            </a:r>
            <a:endParaRPr sz="1100" dirty="0">
              <a:solidFill>
                <a:srgbClr val="7030A0"/>
              </a:solidFill>
              <a:latin typeface="Bahnschrift Light SemiCondensed" panose="020B0502040204020203" pitchFamily="34" charset="0"/>
            </a:endParaRPr>
          </a:p>
        </p:txBody>
      </p:sp>
      <p:sp>
        <p:nvSpPr>
          <p:cNvPr id="243" name="Google Shape;243;p42"/>
          <p:cNvSpPr txBox="1">
            <a:spLocks noGrp="1"/>
          </p:cNvSpPr>
          <p:nvPr>
            <p:ph type="body" idx="1"/>
          </p:nvPr>
        </p:nvSpPr>
        <p:spPr>
          <a:xfrm>
            <a:off x="117867" y="984563"/>
            <a:ext cx="8340333" cy="3508800"/>
          </a:xfrm>
          <a:prstGeom prst="rect">
            <a:avLst/>
          </a:prstGeom>
          <a:noFill/>
          <a:ln>
            <a:noFill/>
          </a:ln>
        </p:spPr>
        <p:txBody>
          <a:bodyPr spcFirstLastPara="1" wrap="square" lIns="68575" tIns="34275" rIns="68575" bIns="34275" anchor="t" anchorCtr="0">
            <a:noAutofit/>
          </a:bodyPr>
          <a:lstStyle/>
          <a:p>
            <a:pPr lvl="0" indent="-381000">
              <a:spcBef>
                <a:spcPts val="0"/>
              </a:spcBef>
              <a:buSzPts val="2400"/>
            </a:pPr>
            <a:r>
              <a:rPr lang="en" sz="2400" dirty="0"/>
              <a:t>Dplyr is a great package in R</a:t>
            </a:r>
            <a:r>
              <a:rPr lang="en-US" sz="2400" dirty="0"/>
              <a:t> because it provides a simple interface to perform many data manipulation tasks</a:t>
            </a:r>
          </a:p>
          <a:p>
            <a:pPr marL="457200" marR="0" lvl="0" indent="-381000" algn="l" rtl="0">
              <a:lnSpc>
                <a:spcPct val="90000"/>
              </a:lnSpc>
              <a:spcBef>
                <a:spcPts val="0"/>
              </a:spcBef>
              <a:spcAft>
                <a:spcPts val="0"/>
              </a:spcAft>
              <a:buSzPts val="2400"/>
              <a:buChar char="•"/>
            </a:pPr>
            <a:endParaRPr lang="en-US" sz="2400" dirty="0"/>
          </a:p>
          <a:p>
            <a:pPr lvl="0" indent="-381000">
              <a:spcBef>
                <a:spcPts val="0"/>
              </a:spcBef>
              <a:buSzPts val="2400"/>
            </a:pPr>
            <a:r>
              <a:rPr lang="en" sz="2400" dirty="0"/>
              <a:t>Dplyr </a:t>
            </a:r>
            <a:r>
              <a:rPr lang="en-US" sz="2400" dirty="0"/>
              <a:t>also provides their version of a piping operator </a:t>
            </a:r>
            <a:r>
              <a:rPr lang="en-US" sz="2400" b="1" dirty="0"/>
              <a:t>%&gt;%</a:t>
            </a:r>
          </a:p>
          <a:p>
            <a:pPr marL="76200" lvl="0" indent="0">
              <a:spcBef>
                <a:spcPts val="0"/>
              </a:spcBef>
              <a:buSzPts val="2400"/>
              <a:buNone/>
            </a:pPr>
            <a:endParaRPr lang="en-US" sz="2400" dirty="0"/>
          </a:p>
          <a:p>
            <a:pPr marL="457200" marR="0" lvl="0" indent="-381000" algn="l" rtl="0">
              <a:lnSpc>
                <a:spcPct val="90000"/>
              </a:lnSpc>
              <a:spcBef>
                <a:spcPts val="0"/>
              </a:spcBef>
              <a:spcAft>
                <a:spcPts val="0"/>
              </a:spcAft>
              <a:buSzPts val="2400"/>
              <a:buChar char="•"/>
            </a:pPr>
            <a:r>
              <a:rPr lang="en-US" sz="2400" dirty="0"/>
              <a:t>This operator tells us to use the object before the pipe (</a:t>
            </a:r>
            <a:r>
              <a:rPr lang="en-US" sz="2400" b="1" dirty="0"/>
              <a:t>%&gt;%) </a:t>
            </a:r>
            <a:r>
              <a:rPr lang="en-US" sz="2400" dirty="0"/>
              <a:t>as an argument input for the following function</a:t>
            </a:r>
          </a:p>
          <a:p>
            <a:pPr marL="76200" marR="0" lvl="0" indent="0" algn="l" rtl="0">
              <a:lnSpc>
                <a:spcPct val="90000"/>
              </a:lnSpc>
              <a:spcBef>
                <a:spcPts val="0"/>
              </a:spcBef>
              <a:spcAft>
                <a:spcPts val="0"/>
              </a:spcAft>
              <a:buSzPts val="2400"/>
              <a:buNone/>
            </a:pPr>
            <a:r>
              <a:rPr lang="en-US" sz="2400" dirty="0"/>
              <a:t> </a:t>
            </a:r>
          </a:p>
          <a:p>
            <a:pPr marL="76200" marR="0" lvl="0" indent="0" algn="l" rtl="0">
              <a:lnSpc>
                <a:spcPct val="90000"/>
              </a:lnSpc>
              <a:spcBef>
                <a:spcPts val="0"/>
              </a:spcBef>
              <a:spcAft>
                <a:spcPts val="0"/>
              </a:spcAft>
              <a:buSzPts val="2400"/>
              <a:buNone/>
            </a:pPr>
            <a:r>
              <a:rPr lang="en-US" sz="2000" dirty="0"/>
              <a:t>This…</a:t>
            </a:r>
          </a:p>
          <a:p>
            <a:pPr marL="76200" marR="0" lvl="0" indent="0" algn="l" rtl="0">
              <a:lnSpc>
                <a:spcPct val="90000"/>
              </a:lnSpc>
              <a:spcBef>
                <a:spcPts val="0"/>
              </a:spcBef>
              <a:spcAft>
                <a:spcPts val="0"/>
              </a:spcAft>
              <a:buSzPts val="2400"/>
              <a:buNone/>
            </a:pPr>
            <a:r>
              <a:rPr lang="en-US" sz="2000" dirty="0" err="1">
                <a:solidFill>
                  <a:schemeClr val="accent2"/>
                </a:solidFill>
              </a:rPr>
              <a:t>sp</a:t>
            </a:r>
            <a:r>
              <a:rPr lang="en-US" sz="2000" dirty="0">
                <a:solidFill>
                  <a:schemeClr val="accent2"/>
                </a:solidFill>
              </a:rPr>
              <a:t> %&gt;%</a:t>
            </a:r>
          </a:p>
          <a:p>
            <a:pPr marL="76200" lvl="0" indent="0">
              <a:spcBef>
                <a:spcPts val="0"/>
              </a:spcBef>
              <a:buSzPts val="2400"/>
              <a:buNone/>
            </a:pPr>
            <a:r>
              <a:rPr lang="en-US" sz="2000" dirty="0">
                <a:solidFill>
                  <a:schemeClr val="accent2"/>
                </a:solidFill>
              </a:rPr>
              <a:t>	select(-</a:t>
            </a:r>
            <a:r>
              <a:rPr lang="en-US" sz="2000" dirty="0" err="1">
                <a:solidFill>
                  <a:schemeClr val="accent2"/>
                </a:solidFill>
              </a:rPr>
              <a:t>recordNumber</a:t>
            </a:r>
            <a:r>
              <a:rPr lang="en-US" sz="2000" dirty="0">
                <a:solidFill>
                  <a:schemeClr val="accent2"/>
                </a:solidFill>
              </a:rPr>
              <a:t>)</a:t>
            </a:r>
          </a:p>
        </p:txBody>
      </p:sp>
      <p:sp>
        <p:nvSpPr>
          <p:cNvPr id="244" name="Google Shape;244;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56</a:t>
            </a:fld>
            <a:endParaRPr/>
          </a:p>
        </p:txBody>
      </p:sp>
      <p:sp>
        <p:nvSpPr>
          <p:cNvPr id="2" name="TextBox 1">
            <a:extLst>
              <a:ext uri="{FF2B5EF4-FFF2-40B4-BE49-F238E27FC236}">
                <a16:creationId xmlns:a16="http://schemas.microsoft.com/office/drawing/2014/main" id="{6719B897-507D-0A97-FDE4-D4B3EA720F47}"/>
              </a:ext>
            </a:extLst>
          </p:cNvPr>
          <p:cNvSpPr txBox="1"/>
          <p:nvPr/>
        </p:nvSpPr>
        <p:spPr>
          <a:xfrm>
            <a:off x="4674831" y="3888550"/>
            <a:ext cx="3159839" cy="1015663"/>
          </a:xfrm>
          <a:prstGeom prst="rect">
            <a:avLst/>
          </a:prstGeom>
          <a:noFill/>
        </p:spPr>
        <p:txBody>
          <a:bodyPr wrap="none" rtlCol="0">
            <a:spAutoFit/>
          </a:bodyPr>
          <a:lstStyle/>
          <a:p>
            <a:r>
              <a:rPr lang="en-US" sz="2000" dirty="0"/>
              <a:t>Is the same as this…</a:t>
            </a:r>
          </a:p>
          <a:p>
            <a:endParaRPr lang="en-US" sz="2000" dirty="0"/>
          </a:p>
          <a:p>
            <a:r>
              <a:rPr lang="en-US" sz="2000" dirty="0">
                <a:solidFill>
                  <a:schemeClr val="accent2"/>
                </a:solidFill>
              </a:rPr>
              <a:t>select(</a:t>
            </a:r>
            <a:r>
              <a:rPr lang="en-US" sz="2000" dirty="0" err="1">
                <a:solidFill>
                  <a:schemeClr val="accent2"/>
                </a:solidFill>
              </a:rPr>
              <a:t>sp</a:t>
            </a:r>
            <a:r>
              <a:rPr lang="en-US" sz="2000" dirty="0">
                <a:solidFill>
                  <a:schemeClr val="accent2"/>
                </a:solidFill>
              </a:rPr>
              <a:t>, -</a:t>
            </a:r>
            <a:r>
              <a:rPr lang="en-US" sz="2000" dirty="0" err="1">
                <a:solidFill>
                  <a:schemeClr val="accent2"/>
                </a:solidFill>
              </a:rPr>
              <a:t>recordNumber</a:t>
            </a:r>
            <a:r>
              <a:rPr lang="en-US" sz="2000" dirty="0">
                <a:solidFill>
                  <a:schemeClr val="accent2"/>
                </a:solidFill>
              </a:rPr>
              <a:t>)</a:t>
            </a:r>
          </a:p>
        </p:txBody>
      </p:sp>
      <p:cxnSp>
        <p:nvCxnSpPr>
          <p:cNvPr id="4" name="Straight Connector 3">
            <a:extLst>
              <a:ext uri="{FF2B5EF4-FFF2-40B4-BE49-F238E27FC236}">
                <a16:creationId xmlns:a16="http://schemas.microsoft.com/office/drawing/2014/main" id="{BDD296AE-B950-0E91-28A2-9826E2F65765}"/>
              </a:ext>
            </a:extLst>
          </p:cNvPr>
          <p:cNvCxnSpPr>
            <a:cxnSpLocks/>
          </p:cNvCxnSpPr>
          <p:nvPr/>
        </p:nvCxnSpPr>
        <p:spPr>
          <a:xfrm>
            <a:off x="4331725" y="3751600"/>
            <a:ext cx="0" cy="1289563"/>
          </a:xfrm>
          <a:prstGeom prst="line">
            <a:avLst/>
          </a:prstGeom>
          <a:ln w="28575"/>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C674CCCB-0ED6-52C0-5796-F9F8840D28B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354A4D1B-8461-0E75-C00A-292C510BF76E}"/>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4528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A0B44B4A-06EB-030D-CCD1-66F24F23756C}"/>
            </a:ext>
          </a:extLst>
        </p:cNvPr>
        <p:cNvGrpSpPr/>
        <p:nvPr/>
      </p:nvGrpSpPr>
      <p:grpSpPr>
        <a:xfrm>
          <a:off x="0" y="0"/>
          <a:ext cx="0" cy="0"/>
          <a:chOff x="0" y="0"/>
          <a:chExt cx="0" cy="0"/>
        </a:xfrm>
      </p:grpSpPr>
      <p:pic>
        <p:nvPicPr>
          <p:cNvPr id="7" name="Picture 6" descr="A logo with colorful objects&#10;&#10;AI-generated content may be incorrect.">
            <a:extLst>
              <a:ext uri="{FF2B5EF4-FFF2-40B4-BE49-F238E27FC236}">
                <a16:creationId xmlns:a16="http://schemas.microsoft.com/office/drawing/2014/main" id="{C96BFD0C-3CC2-18A5-87F0-2E44E1910A6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800" b="83400" l="10000" r="90000">
                        <a14:foregroundMark x1="54667" y1="23900" x2="22533" y2="30100"/>
                        <a14:foregroundMark x1="22533" y1="30100" x2="52000" y2="24000"/>
                        <a14:foregroundMark x1="52000" y1="24000" x2="51600" y2="23600"/>
                        <a14:foregroundMark x1="53867" y1="18800" x2="54267" y2="19600"/>
                        <a14:foregroundMark x1="56133" y1="78300" x2="58400" y2="78300"/>
                        <a14:foregroundMark x1="58400" y1="79500" x2="58000" y2="78300"/>
                        <a14:foregroundMark x1="58400" y1="79700" x2="56533" y2="80600"/>
                        <a14:foregroundMark x1="54267" y1="83400" x2="52400" y2="82300"/>
                        <a14:foregroundMark x1="50800" y1="82900" x2="51600" y2="82900"/>
                        <a14:foregroundMark x1="84533" y1="53900" x2="79600" y2="51100"/>
                      </a14:backgroundRemoval>
                    </a14:imgEffect>
                  </a14:imgLayer>
                </a14:imgProps>
              </a:ext>
            </a:extLst>
          </a:blip>
          <a:srcRect t="12070" b="13210"/>
          <a:stretch>
            <a:fillRect/>
          </a:stretch>
        </p:blipFill>
        <p:spPr>
          <a:xfrm>
            <a:off x="5895528" y="3661856"/>
            <a:ext cx="1457772" cy="1452331"/>
          </a:xfrm>
          <a:prstGeom prst="rect">
            <a:avLst/>
          </a:prstGeom>
        </p:spPr>
      </p:pic>
      <p:sp>
        <p:nvSpPr>
          <p:cNvPr id="242" name="Google Shape;242;p42">
            <a:extLst>
              <a:ext uri="{FF2B5EF4-FFF2-40B4-BE49-F238E27FC236}">
                <a16:creationId xmlns:a16="http://schemas.microsoft.com/office/drawing/2014/main" id="{7209DF36-524E-6BFE-D183-25420EC1663A}"/>
              </a:ext>
            </a:extLst>
          </p:cNvPr>
          <p:cNvSpPr txBox="1">
            <a:spLocks noGrp="1"/>
          </p:cNvSpPr>
          <p:nvPr>
            <p:ph type="title"/>
          </p:nvPr>
        </p:nvSpPr>
        <p:spPr>
          <a:xfrm>
            <a:off x="571500" y="29313"/>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Bread and Butter of Dplyr</a:t>
            </a:r>
            <a:endParaRPr sz="1100" dirty="0">
              <a:solidFill>
                <a:srgbClr val="7030A0"/>
              </a:solidFill>
              <a:latin typeface="Bahnschrift Light SemiCondensed" panose="020B0502040204020203" pitchFamily="34" charset="0"/>
            </a:endParaRPr>
          </a:p>
        </p:txBody>
      </p:sp>
      <p:sp>
        <p:nvSpPr>
          <p:cNvPr id="243" name="Google Shape;243;p42">
            <a:extLst>
              <a:ext uri="{FF2B5EF4-FFF2-40B4-BE49-F238E27FC236}">
                <a16:creationId xmlns:a16="http://schemas.microsoft.com/office/drawing/2014/main" id="{229A4999-2675-8A8E-DCAF-475134841B7F}"/>
              </a:ext>
            </a:extLst>
          </p:cNvPr>
          <p:cNvSpPr txBox="1">
            <a:spLocks noGrp="1"/>
          </p:cNvSpPr>
          <p:nvPr>
            <p:ph type="body" idx="1"/>
          </p:nvPr>
        </p:nvSpPr>
        <p:spPr>
          <a:xfrm>
            <a:off x="117867" y="984563"/>
            <a:ext cx="8340333" cy="3508800"/>
          </a:xfrm>
          <a:prstGeom prst="rect">
            <a:avLst/>
          </a:prstGeom>
          <a:noFill/>
          <a:ln>
            <a:noFill/>
          </a:ln>
        </p:spPr>
        <p:txBody>
          <a:bodyPr spcFirstLastPara="1" wrap="square" lIns="68575" tIns="34275" rIns="68575" bIns="34275" anchor="t" anchorCtr="0">
            <a:noAutofit/>
          </a:bodyPr>
          <a:lstStyle/>
          <a:p>
            <a:pPr lvl="0" indent="-381000">
              <a:spcBef>
                <a:spcPts val="0"/>
              </a:spcBef>
              <a:buSzPts val="2400"/>
            </a:pPr>
            <a:r>
              <a:rPr lang="en-US" sz="2400" dirty="0"/>
              <a:t>Here are a couple examples of commonly used functions that come from the </a:t>
            </a:r>
            <a:r>
              <a:rPr lang="en-US" sz="2400" dirty="0" err="1"/>
              <a:t>dplyr</a:t>
            </a:r>
            <a:endParaRPr lang="en-US" sz="2400" dirty="0"/>
          </a:p>
          <a:p>
            <a:pPr lvl="0" indent="-381000">
              <a:spcBef>
                <a:spcPts val="0"/>
              </a:spcBef>
              <a:buSzPts val="2400"/>
            </a:pPr>
            <a:endParaRPr lang="en-US" sz="2400" dirty="0"/>
          </a:p>
          <a:p>
            <a:pPr lvl="0" indent="-381000">
              <a:spcBef>
                <a:spcPts val="0"/>
              </a:spcBef>
              <a:buSzPts val="2400"/>
            </a:pPr>
            <a:r>
              <a:rPr lang="en-US" sz="2400" dirty="0">
                <a:solidFill>
                  <a:schemeClr val="accent2"/>
                </a:solidFill>
              </a:rPr>
              <a:t>filter() </a:t>
            </a:r>
            <a:r>
              <a:rPr lang="en-US" sz="2400" dirty="0">
                <a:solidFill>
                  <a:schemeClr val="tx1"/>
                </a:solidFill>
              </a:rPr>
              <a:t>allows you to keep rows that match some sort of condition</a:t>
            </a:r>
          </a:p>
          <a:p>
            <a:pPr lvl="0" indent="-381000">
              <a:spcBef>
                <a:spcPts val="0"/>
              </a:spcBef>
              <a:buSzPts val="2400"/>
            </a:pPr>
            <a:endParaRPr lang="en-US" sz="2400" dirty="0"/>
          </a:p>
          <a:p>
            <a:pPr indent="-381000">
              <a:spcBef>
                <a:spcPts val="0"/>
              </a:spcBef>
              <a:buSzPts val="2400"/>
            </a:pPr>
            <a:r>
              <a:rPr lang="en-US" sz="2400" dirty="0">
                <a:solidFill>
                  <a:schemeClr val="accent2"/>
                </a:solidFill>
              </a:rPr>
              <a:t>mutate()</a:t>
            </a:r>
            <a:r>
              <a:rPr lang="en-US" sz="2400" dirty="0"/>
              <a:t> allows you to create and modify columns</a:t>
            </a:r>
          </a:p>
          <a:p>
            <a:pPr lvl="1" indent="-381000">
              <a:spcBef>
                <a:spcPts val="0"/>
              </a:spcBef>
              <a:buSzPts val="2400"/>
            </a:pPr>
            <a:r>
              <a:rPr lang="en-US" sz="2100" dirty="0"/>
              <a:t>Usually you include a function inside that tells R how to create or modify the column</a:t>
            </a:r>
          </a:p>
        </p:txBody>
      </p:sp>
      <p:sp>
        <p:nvSpPr>
          <p:cNvPr id="244" name="Google Shape;244;p42">
            <a:extLst>
              <a:ext uri="{FF2B5EF4-FFF2-40B4-BE49-F238E27FC236}">
                <a16:creationId xmlns:a16="http://schemas.microsoft.com/office/drawing/2014/main" id="{1F7E939E-1833-7773-4720-BC4C9B9DC188}"/>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57</a:t>
            </a:fld>
            <a:endParaRPr dirty="0"/>
          </a:p>
        </p:txBody>
      </p:sp>
      <p:sp>
        <p:nvSpPr>
          <p:cNvPr id="3" name="Rectangle 2">
            <a:extLst>
              <a:ext uri="{FF2B5EF4-FFF2-40B4-BE49-F238E27FC236}">
                <a16:creationId xmlns:a16="http://schemas.microsoft.com/office/drawing/2014/main" id="{E12D8F4F-2B24-45A2-FB61-5A80ECD4A664}"/>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1A5609AF-E3CE-89BF-37F3-D0A57E4D4229}"/>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167141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96D6-8E1C-5A48-09FE-3BB1D50E67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E09E0F-301F-E547-E43D-97B594C0B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12" name="Google Shape;242;p42">
            <a:extLst>
              <a:ext uri="{FF2B5EF4-FFF2-40B4-BE49-F238E27FC236}">
                <a16:creationId xmlns:a16="http://schemas.microsoft.com/office/drawing/2014/main" id="{6073F2AB-1E9A-2849-E6CA-7F48C14FBEB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 Data</a:t>
            </a:r>
            <a:r>
              <a:rPr lang="en" dirty="0">
                <a:solidFill>
                  <a:srgbClr val="7030A0"/>
                </a:solidFill>
                <a:latin typeface="Bahnschrift Light SemiCondensed" panose="020B0502040204020203" pitchFamily="34" charset="0"/>
              </a:rPr>
              <a:t>, </a:t>
            </a:r>
            <a:r>
              <a:rPr lang="en-US" dirty="0">
                <a:solidFill>
                  <a:srgbClr val="7030A0"/>
                </a:solidFill>
                <a:latin typeface="Bahnschrift Light SemiCondensed" panose="020B0502040204020203" pitchFamily="34" charset="0"/>
              </a:rPr>
              <a:t>Data Cleaning, and Introduction to Piping</a:t>
            </a:r>
            <a:r>
              <a:rPr lang="en" dirty="0">
                <a:solidFill>
                  <a:srgbClr val="7030A0"/>
                </a:solidFill>
                <a:latin typeface="Bahnschrift Light SemiCondensed" panose="020B0502040204020203" pitchFamily="34" charset="0"/>
              </a:rPr>
              <a:t> </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EB8A19E4-BE1B-8EB3-BE63-1192ED85B40B}"/>
              </a:ext>
            </a:extLst>
          </p:cNvPr>
          <p:cNvSpPr txBox="1">
            <a:spLocks/>
          </p:cNvSpPr>
          <p:nvPr/>
        </p:nvSpPr>
        <p:spPr>
          <a:xfrm>
            <a:off x="430266" y="1029863"/>
            <a:ext cx="7900495" cy="275228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first read in the data as a </a:t>
            </a:r>
            <a:r>
              <a:rPr lang="en-US" sz="2400" b="1" dirty="0" err="1"/>
              <a:t>dataframe</a:t>
            </a: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endParaRPr lang="en-US" sz="2400" b="1" dirty="0"/>
          </a:p>
          <a:p>
            <a:pPr marL="457200" indent="-381000">
              <a:lnSpc>
                <a:spcPct val="90000"/>
              </a:lnSpc>
              <a:buSzPts val="2400"/>
              <a:buFont typeface="Arial"/>
              <a:buChar char="•"/>
            </a:pPr>
            <a:r>
              <a:rPr lang="en-US" sz="2400" dirty="0"/>
              <a:t>All our cleaning can first be done without changing to a spatial data object type </a:t>
            </a:r>
          </a:p>
          <a:p>
            <a:pPr marL="457200" indent="-381000">
              <a:lnSpc>
                <a:spcPct val="90000"/>
              </a:lnSpc>
              <a:buSzPts val="2400"/>
              <a:buFont typeface="Arial"/>
              <a:buChar char="•"/>
            </a:pPr>
            <a:endParaRPr lang="en-US" sz="2400" dirty="0"/>
          </a:p>
          <a:p>
            <a:pPr marL="457200" indent="-381000">
              <a:lnSpc>
                <a:spcPct val="90000"/>
              </a:lnSpc>
              <a:buSzPts val="2400"/>
              <a:buFont typeface="Arial"/>
              <a:buChar char="•"/>
            </a:pPr>
            <a:r>
              <a:rPr lang="en-US" sz="2400" dirty="0"/>
              <a:t>Let’s take a peek at our cleaning pipeline!</a:t>
            </a:r>
          </a:p>
          <a:p>
            <a:pPr marL="457200">
              <a:lnSpc>
                <a:spcPct val="90000"/>
              </a:lnSpc>
              <a:spcBef>
                <a:spcPts val="800"/>
              </a:spcBef>
            </a:pPr>
            <a:endParaRPr lang="en-US" sz="2400" b="1" dirty="0"/>
          </a:p>
          <a:p>
            <a:pPr marL="457200">
              <a:lnSpc>
                <a:spcPct val="90000"/>
              </a:lnSpc>
              <a:spcBef>
                <a:spcPts val="800"/>
              </a:spcBef>
            </a:pPr>
            <a:endParaRPr lang="en-US" sz="2400" b="1" dirty="0"/>
          </a:p>
        </p:txBody>
      </p:sp>
      <p:sp>
        <p:nvSpPr>
          <p:cNvPr id="9" name="TextBox 8">
            <a:extLst>
              <a:ext uri="{FF2B5EF4-FFF2-40B4-BE49-F238E27FC236}">
                <a16:creationId xmlns:a16="http://schemas.microsoft.com/office/drawing/2014/main" id="{E15CA769-C266-5F5B-9C82-38496540528B}"/>
              </a:ext>
            </a:extLst>
          </p:cNvPr>
          <p:cNvSpPr txBox="1"/>
          <p:nvPr/>
        </p:nvSpPr>
        <p:spPr>
          <a:xfrm>
            <a:off x="1219200" y="1423679"/>
            <a:ext cx="7296150" cy="1015663"/>
          </a:xfrm>
          <a:prstGeom prst="rect">
            <a:avLst/>
          </a:prstGeom>
          <a:noFill/>
        </p:spPr>
        <p:txBody>
          <a:bodyPr wrap="square">
            <a:spAutoFit/>
          </a:bodyPr>
          <a:lstStyle/>
          <a:p>
            <a:r>
              <a:rPr lang="en-US" sz="2000" dirty="0" err="1">
                <a:solidFill>
                  <a:schemeClr val="accent6">
                    <a:lumMod val="75000"/>
                  </a:schemeClr>
                </a:solidFill>
              </a:rPr>
              <a:t>sp</a:t>
            </a:r>
            <a:r>
              <a:rPr lang="en-US" sz="2000" dirty="0">
                <a:solidFill>
                  <a:schemeClr val="accent6">
                    <a:lumMod val="75000"/>
                  </a:schemeClr>
                </a:solidFill>
              </a:rPr>
              <a:t>&lt;-</a:t>
            </a:r>
            <a:r>
              <a:rPr lang="en-US" sz="2000" dirty="0" err="1">
                <a:solidFill>
                  <a:schemeClr val="accent6">
                    <a:lumMod val="75000"/>
                  </a:schemeClr>
                </a:solidFill>
              </a:rPr>
              <a:t>read.delim</a:t>
            </a:r>
            <a:r>
              <a:rPr lang="en-US" sz="2000" dirty="0">
                <a:solidFill>
                  <a:schemeClr val="accent6">
                    <a:lumMod val="75000"/>
                  </a:schemeClr>
                </a:solidFill>
              </a:rPr>
              <a:t>("</a:t>
            </a:r>
            <a:r>
              <a:rPr lang="en-US" sz="2000" dirty="0" err="1">
                <a:solidFill>
                  <a:schemeClr val="accent6">
                    <a:lumMod val="75000"/>
                  </a:schemeClr>
                </a:solidFill>
              </a:rPr>
              <a:t>data_raw</a:t>
            </a:r>
            <a:r>
              <a:rPr lang="en-US" sz="2000" dirty="0">
                <a:solidFill>
                  <a:schemeClr val="accent6">
                    <a:lumMod val="75000"/>
                  </a:schemeClr>
                </a:solidFill>
              </a:rPr>
              <a:t>/</a:t>
            </a:r>
            <a:r>
              <a:rPr lang="en-US" sz="2000" dirty="0" err="1">
                <a:solidFill>
                  <a:schemeClr val="accent6">
                    <a:lumMod val="75000"/>
                  </a:schemeClr>
                </a:solidFill>
              </a:rPr>
              <a:t>dicamptodon_tenebrosus_gbif</a:t>
            </a:r>
            <a:r>
              <a:rPr lang="en-US" sz="2000" dirty="0">
                <a:solidFill>
                  <a:schemeClr val="accent6">
                    <a:lumMod val="75000"/>
                  </a:schemeClr>
                </a:solidFill>
              </a:rPr>
              <a:t>/dicamptodon_tenebrosus_gbif.csv",</a:t>
            </a:r>
            <a:r>
              <a:rPr lang="en-US" sz="2000" dirty="0" err="1">
                <a:solidFill>
                  <a:schemeClr val="accent6">
                    <a:lumMod val="75000"/>
                  </a:schemeClr>
                </a:solidFill>
              </a:rPr>
              <a:t>sep</a:t>
            </a:r>
            <a:r>
              <a:rPr lang="en-US" sz="2000" dirty="0">
                <a:solidFill>
                  <a:schemeClr val="accent6">
                    <a:lumMod val="75000"/>
                  </a:schemeClr>
                </a:solidFill>
              </a:rPr>
              <a:t> = "\t", </a:t>
            </a:r>
            <a:r>
              <a:rPr lang="en-US" sz="2000" dirty="0" err="1">
                <a:solidFill>
                  <a:schemeClr val="accent6">
                    <a:lumMod val="75000"/>
                  </a:schemeClr>
                </a:solidFill>
              </a:rPr>
              <a:t>stringsAsFactors</a:t>
            </a:r>
            <a:r>
              <a:rPr lang="en-US" sz="2000" dirty="0">
                <a:solidFill>
                  <a:schemeClr val="accent6">
                    <a:lumMod val="75000"/>
                  </a:schemeClr>
                </a:solidFill>
              </a:rPr>
              <a:t> = T) </a:t>
            </a:r>
          </a:p>
        </p:txBody>
      </p:sp>
      <p:sp>
        <p:nvSpPr>
          <p:cNvPr id="2" name="Rectangle 1">
            <a:extLst>
              <a:ext uri="{FF2B5EF4-FFF2-40B4-BE49-F238E27FC236}">
                <a16:creationId xmlns:a16="http://schemas.microsoft.com/office/drawing/2014/main" id="{D47C4E7C-4DC4-FA29-5177-71CE6A000E63}"/>
              </a:ext>
            </a:extLst>
          </p:cNvPr>
          <p:cNvSpPr>
            <a:spLocks noChangeArrowheads="1"/>
          </p:cNvSpPr>
          <p:nvPr/>
        </p:nvSpPr>
        <p:spPr bwMode="auto">
          <a:xfrm>
            <a:off x="492125" y="1423679"/>
            <a:ext cx="850582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read.delim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data_raw</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dicamptodon_tenebrosus_gbif</a:t>
            </a:r>
            <a:r>
              <a:rPr kumimoji="0" lang="en-US" altLang="en-US" sz="2000" b="0" i="0" u="none" strike="noStrike" cap="none" normalizeH="0" baseline="0" dirty="0">
                <a:ln>
                  <a:noFill/>
                </a:ln>
                <a:solidFill>
                  <a:srgbClr val="DD1144"/>
                </a:solidFill>
                <a:effectLst/>
                <a:latin typeface="Menlo"/>
              </a:rPr>
              <a:t>/dicamptodon_tenebrosus_gbif.csv"</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sep</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DD1144"/>
                </a:solidFill>
                <a:effectLst/>
                <a:latin typeface="Menlo"/>
              </a:rPr>
              <a:t>"\t"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stringsAsFactors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C633497B-3C58-2EC9-9AA3-3FDE89B248DB}"/>
              </a:ext>
            </a:extLst>
          </p:cNvPr>
          <p:cNvSpPr>
            <a:spLocks noChangeArrowheads="1"/>
          </p:cNvSpPr>
          <p:nvPr/>
        </p:nvSpPr>
        <p:spPr bwMode="auto">
          <a:xfrm>
            <a:off x="1401332" y="4109290"/>
            <a:ext cx="5958362" cy="895330"/>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lvl="0" eaLnBrk="0" fontAlgn="base" hangingPunct="0">
              <a:spcBef>
                <a:spcPct val="0"/>
              </a:spcBef>
              <a:spcAft>
                <a:spcPct val="0"/>
              </a:spcAft>
              <a:buClrTx/>
            </a:pPr>
            <a:r>
              <a:rPr lang="en-US" altLang="en-US" sz="1800" dirty="0" err="1">
                <a:solidFill>
                  <a:srgbClr val="303030"/>
                </a:solidFill>
                <a:latin typeface="Menlo"/>
              </a:rPr>
              <a:t>sp_clean</a:t>
            </a:r>
            <a:r>
              <a:rPr lang="en-US" altLang="en-US" sz="1800" dirty="0">
                <a:solidFill>
                  <a:srgbClr val="303030"/>
                </a:solidFill>
                <a:latin typeface="Menlo"/>
              </a:rPr>
              <a:t> &lt;- </a:t>
            </a:r>
            <a:r>
              <a:rPr lang="en-US" altLang="en-US" sz="1800" dirty="0" err="1">
                <a:solidFill>
                  <a:srgbClr val="303030"/>
                </a:solidFill>
                <a:latin typeface="Menlo"/>
              </a:rPr>
              <a:t>sp</a:t>
            </a:r>
            <a:r>
              <a:rPr lang="en-US" altLang="en-US" sz="1800" dirty="0">
                <a:solidFill>
                  <a:srgbClr val="303030"/>
                </a:solidFill>
                <a:latin typeface="Menlo"/>
              </a:rPr>
              <a:t> %&gt;% filter(</a:t>
            </a:r>
            <a:r>
              <a:rPr lang="en-US" altLang="en-US" sz="1800" dirty="0" err="1">
                <a:solidFill>
                  <a:srgbClr val="303030"/>
                </a:solidFill>
                <a:latin typeface="Menlo"/>
              </a:rPr>
              <a:t>occurrenceStatus</a:t>
            </a:r>
            <a:r>
              <a:rPr lang="en-US" altLang="en-US" sz="1800" dirty="0">
                <a:solidFill>
                  <a:srgbClr val="303030"/>
                </a:solidFill>
                <a:latin typeface="Menlo"/>
              </a:rPr>
              <a:t> == </a:t>
            </a:r>
            <a:r>
              <a:rPr lang="en-US" altLang="en-US" sz="1800" dirty="0">
                <a:solidFill>
                  <a:srgbClr val="DD1144"/>
                </a:solidFill>
                <a:latin typeface="Menlo"/>
              </a:rPr>
              <a:t>"PRESENT"</a:t>
            </a:r>
            <a:r>
              <a:rPr lang="en-US" altLang="en-US" sz="1800" dirty="0">
                <a:solidFill>
                  <a:srgbClr val="303030"/>
                </a:solidFill>
                <a:latin typeface="Menlo"/>
              </a:rPr>
              <a:t>) %&gt;%</a:t>
            </a:r>
          </a:p>
          <a:p>
            <a:pPr lvl="0" eaLnBrk="0" fontAlgn="base" hangingPunct="0">
              <a:spcBef>
                <a:spcPct val="0"/>
              </a:spcBef>
              <a:spcAft>
                <a:spcPct val="0"/>
              </a:spcAft>
              <a:buClrTx/>
            </a:pPr>
            <a:r>
              <a:rPr kumimoji="0" lang="en-US" altLang="en-US" sz="1800" b="0" i="0" u="none" strike="noStrike" cap="none" normalizeH="0" baseline="0" dirty="0">
                <a:ln>
                  <a:noFill/>
                </a:ln>
                <a:solidFill>
                  <a:srgbClr val="303030"/>
                </a:solidFill>
                <a:effectLst/>
                <a:latin typeface="Menl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1185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535D9-C52B-66EC-C6CA-6F48B42BEE9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C5621F-E9ED-51F7-F0D9-DE3E713981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
        <p:nvSpPr>
          <p:cNvPr id="12" name="Google Shape;242;p42">
            <a:extLst>
              <a:ext uri="{FF2B5EF4-FFF2-40B4-BE49-F238E27FC236}">
                <a16:creationId xmlns:a16="http://schemas.microsoft.com/office/drawing/2014/main" id="{0EC44F90-456C-E79C-1884-0C1057978494}"/>
              </a:ext>
            </a:extLst>
          </p:cNvPr>
          <p:cNvSpPr txBox="1">
            <a:spLocks noGrp="1"/>
          </p:cNvSpPr>
          <p:nvPr>
            <p:ph type="title"/>
          </p:nvPr>
        </p:nvSpPr>
        <p:spPr>
          <a:xfrm>
            <a:off x="262891"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Data and Spatial Autocorrelation</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0698046F-D5A2-D811-7C48-53EB2CC1CC33}"/>
              </a:ext>
            </a:extLst>
          </p:cNvPr>
          <p:cNvSpPr txBox="1">
            <a:spLocks/>
          </p:cNvSpPr>
          <p:nvPr/>
        </p:nvSpPr>
        <p:spPr>
          <a:xfrm>
            <a:off x="510815" y="3223153"/>
            <a:ext cx="7945795" cy="131100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19100" indent="-342900">
              <a:spcBef>
                <a:spcPts val="800"/>
              </a:spcBef>
              <a:buSzPts val="2400"/>
              <a:buFont typeface="Arial" panose="020B0604020202020204" pitchFamily="34" charset="0"/>
              <a:buChar char="•"/>
            </a:pPr>
            <a:r>
              <a:rPr lang="en-US" sz="2000" dirty="0"/>
              <a:t>Spatial data often inherently has spatial autocorrelation (usually positive spatial autocorrelation). This is what makes it unique.</a:t>
            </a:r>
          </a:p>
          <a:p>
            <a:pPr marL="419100" indent="-342900">
              <a:spcBef>
                <a:spcPts val="800"/>
              </a:spcBef>
              <a:buSzPts val="2400"/>
              <a:buFont typeface="Arial" panose="020B0604020202020204" pitchFamily="34" charset="0"/>
              <a:buChar char="•"/>
            </a:pPr>
            <a:r>
              <a:rPr lang="en-US" sz="2000" b="1" dirty="0"/>
              <a:t>Positive spatial autocorrelation: </a:t>
            </a:r>
            <a:r>
              <a:rPr lang="en-US" sz="2000" dirty="0"/>
              <a:t>data spatially closer together is more alike</a:t>
            </a:r>
          </a:p>
        </p:txBody>
      </p:sp>
      <p:pic>
        <p:nvPicPr>
          <p:cNvPr id="11" name="Graphic 10" descr="Fir tree with solid fill">
            <a:extLst>
              <a:ext uri="{FF2B5EF4-FFF2-40B4-BE49-F238E27FC236}">
                <a16:creationId xmlns:a16="http://schemas.microsoft.com/office/drawing/2014/main" id="{03DB68C2-EDB3-CB65-2FBF-D9CA458F9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5988" y="1333608"/>
            <a:ext cx="723243" cy="723243"/>
          </a:xfrm>
          <a:prstGeom prst="rect">
            <a:avLst/>
          </a:prstGeom>
        </p:spPr>
      </p:pic>
      <p:pic>
        <p:nvPicPr>
          <p:cNvPr id="13" name="Graphic 12" descr="Fir tree with solid fill">
            <a:extLst>
              <a:ext uri="{FF2B5EF4-FFF2-40B4-BE49-F238E27FC236}">
                <a16:creationId xmlns:a16="http://schemas.microsoft.com/office/drawing/2014/main" id="{06024F80-9452-F55A-912F-4D28A1AD9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7971" y="1172211"/>
            <a:ext cx="723243" cy="723243"/>
          </a:xfrm>
          <a:prstGeom prst="rect">
            <a:avLst/>
          </a:prstGeom>
        </p:spPr>
      </p:pic>
      <p:pic>
        <p:nvPicPr>
          <p:cNvPr id="15" name="Graphic 14" descr="Fir tree with solid fill">
            <a:extLst>
              <a:ext uri="{FF2B5EF4-FFF2-40B4-BE49-F238E27FC236}">
                <a16:creationId xmlns:a16="http://schemas.microsoft.com/office/drawing/2014/main" id="{24077B57-09B4-4604-7A84-2D09B40EB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9231" y="1501161"/>
            <a:ext cx="723243" cy="723243"/>
          </a:xfrm>
          <a:prstGeom prst="rect">
            <a:avLst/>
          </a:prstGeom>
        </p:spPr>
      </p:pic>
      <p:pic>
        <p:nvPicPr>
          <p:cNvPr id="17" name="Graphic 16" descr="Fir tree with solid fill">
            <a:extLst>
              <a:ext uri="{FF2B5EF4-FFF2-40B4-BE49-F238E27FC236}">
                <a16:creationId xmlns:a16="http://schemas.microsoft.com/office/drawing/2014/main" id="{CFC94BFE-3A67-2C81-F042-902CB8BF47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248" y="1690752"/>
            <a:ext cx="723243" cy="723243"/>
          </a:xfrm>
          <a:prstGeom prst="rect">
            <a:avLst/>
          </a:prstGeom>
        </p:spPr>
      </p:pic>
      <p:sp>
        <p:nvSpPr>
          <p:cNvPr id="18" name="Freeform: Shape 17">
            <a:extLst>
              <a:ext uri="{FF2B5EF4-FFF2-40B4-BE49-F238E27FC236}">
                <a16:creationId xmlns:a16="http://schemas.microsoft.com/office/drawing/2014/main" id="{C65D459D-DF58-7F37-D6F2-E84ED521123D}"/>
              </a:ext>
            </a:extLst>
          </p:cNvPr>
          <p:cNvSpPr/>
          <p:nvPr/>
        </p:nvSpPr>
        <p:spPr>
          <a:xfrm>
            <a:off x="4307138" y="1936972"/>
            <a:ext cx="1809882" cy="769357"/>
          </a:xfrm>
          <a:custGeom>
            <a:avLst/>
            <a:gdLst>
              <a:gd name="connsiteX0" fmla="*/ 649539 w 1330668"/>
              <a:gd name="connsiteY0" fmla="*/ 100899 h 769357"/>
              <a:gd name="connsiteX1" fmla="*/ 649539 w 1330668"/>
              <a:gd name="connsiteY1" fmla="*/ 100899 h 769357"/>
              <a:gd name="connsiteX2" fmla="*/ 580171 w 1330668"/>
              <a:gd name="connsiteY2" fmla="*/ 25225 h 769357"/>
              <a:gd name="connsiteX3" fmla="*/ 454047 w 1330668"/>
              <a:gd name="connsiteY3" fmla="*/ 0 h 769357"/>
              <a:gd name="connsiteX4" fmla="*/ 321617 w 1330668"/>
              <a:gd name="connsiteY4" fmla="*/ 18919 h 769357"/>
              <a:gd name="connsiteX5" fmla="*/ 214411 w 1330668"/>
              <a:gd name="connsiteY5" fmla="*/ 69368 h 769357"/>
              <a:gd name="connsiteX6" fmla="*/ 25225 w 1330668"/>
              <a:gd name="connsiteY6" fmla="*/ 233330 h 769357"/>
              <a:gd name="connsiteX7" fmla="*/ 0 w 1330668"/>
              <a:gd name="connsiteY7" fmla="*/ 277473 h 769357"/>
              <a:gd name="connsiteX8" fmla="*/ 12612 w 1330668"/>
              <a:gd name="connsiteY8" fmla="*/ 315310 h 769357"/>
              <a:gd name="connsiteX9" fmla="*/ 63062 w 1330668"/>
              <a:gd name="connsiteY9" fmla="*/ 334229 h 769357"/>
              <a:gd name="connsiteX10" fmla="*/ 283779 w 1330668"/>
              <a:gd name="connsiteY10" fmla="*/ 346841 h 769357"/>
              <a:gd name="connsiteX11" fmla="*/ 327923 w 1330668"/>
              <a:gd name="connsiteY11" fmla="*/ 397291 h 769357"/>
              <a:gd name="connsiteX12" fmla="*/ 334229 w 1330668"/>
              <a:gd name="connsiteY12" fmla="*/ 428822 h 769357"/>
              <a:gd name="connsiteX13" fmla="*/ 321617 w 1330668"/>
              <a:gd name="connsiteY13" fmla="*/ 529721 h 769357"/>
              <a:gd name="connsiteX14" fmla="*/ 302698 w 1330668"/>
              <a:gd name="connsiteY14" fmla="*/ 561252 h 769357"/>
              <a:gd name="connsiteX15" fmla="*/ 283779 w 1330668"/>
              <a:gd name="connsiteY15" fmla="*/ 605396 h 769357"/>
              <a:gd name="connsiteX16" fmla="*/ 277473 w 1330668"/>
              <a:gd name="connsiteY16" fmla="*/ 636927 h 769357"/>
              <a:gd name="connsiteX17" fmla="*/ 290086 w 1330668"/>
              <a:gd name="connsiteY17" fmla="*/ 706295 h 769357"/>
              <a:gd name="connsiteX18" fmla="*/ 309004 w 1330668"/>
              <a:gd name="connsiteY18" fmla="*/ 731520 h 769357"/>
              <a:gd name="connsiteX19" fmla="*/ 346841 w 1330668"/>
              <a:gd name="connsiteY19" fmla="*/ 763051 h 769357"/>
              <a:gd name="connsiteX20" fmla="*/ 365760 w 1330668"/>
              <a:gd name="connsiteY20" fmla="*/ 769357 h 769357"/>
              <a:gd name="connsiteX21" fmla="*/ 498190 w 1330668"/>
              <a:gd name="connsiteY21" fmla="*/ 750439 h 769357"/>
              <a:gd name="connsiteX22" fmla="*/ 548640 w 1330668"/>
              <a:gd name="connsiteY22" fmla="*/ 706295 h 769357"/>
              <a:gd name="connsiteX23" fmla="*/ 687377 w 1330668"/>
              <a:gd name="connsiteY23" fmla="*/ 618008 h 769357"/>
              <a:gd name="connsiteX24" fmla="*/ 718908 w 1330668"/>
              <a:gd name="connsiteY24" fmla="*/ 611702 h 769357"/>
              <a:gd name="connsiteX25" fmla="*/ 838726 w 1330668"/>
              <a:gd name="connsiteY25" fmla="*/ 618008 h 769357"/>
              <a:gd name="connsiteX26" fmla="*/ 870257 w 1330668"/>
              <a:gd name="connsiteY26" fmla="*/ 636927 h 769357"/>
              <a:gd name="connsiteX27" fmla="*/ 889175 w 1330668"/>
              <a:gd name="connsiteY27" fmla="*/ 643233 h 769357"/>
              <a:gd name="connsiteX28" fmla="*/ 1021606 w 1330668"/>
              <a:gd name="connsiteY28" fmla="*/ 668458 h 769357"/>
              <a:gd name="connsiteX29" fmla="*/ 1128811 w 1330668"/>
              <a:gd name="connsiteY29" fmla="*/ 662152 h 769357"/>
              <a:gd name="connsiteX30" fmla="*/ 1236017 w 1330668"/>
              <a:gd name="connsiteY30" fmla="*/ 624315 h 769357"/>
              <a:gd name="connsiteX31" fmla="*/ 1292772 w 1330668"/>
              <a:gd name="connsiteY31" fmla="*/ 542334 h 769357"/>
              <a:gd name="connsiteX32" fmla="*/ 1305385 w 1330668"/>
              <a:gd name="connsiteY32" fmla="*/ 498190 h 769357"/>
              <a:gd name="connsiteX33" fmla="*/ 1292772 w 1330668"/>
              <a:gd name="connsiteY33" fmla="*/ 428822 h 769357"/>
              <a:gd name="connsiteX34" fmla="*/ 1280160 w 1330668"/>
              <a:gd name="connsiteY34" fmla="*/ 409903 h 769357"/>
              <a:gd name="connsiteX35" fmla="*/ 1261241 w 1330668"/>
              <a:gd name="connsiteY35" fmla="*/ 365760 h 769357"/>
              <a:gd name="connsiteX36" fmla="*/ 1273854 w 1330668"/>
              <a:gd name="connsiteY36" fmla="*/ 302698 h 769357"/>
              <a:gd name="connsiteX37" fmla="*/ 1311691 w 1330668"/>
              <a:gd name="connsiteY37" fmla="*/ 239636 h 769357"/>
              <a:gd name="connsiteX38" fmla="*/ 1330610 w 1330668"/>
              <a:gd name="connsiteY38" fmla="*/ 163961 h 769357"/>
              <a:gd name="connsiteX39" fmla="*/ 1299079 w 1330668"/>
              <a:gd name="connsiteY39" fmla="*/ 81981 h 769357"/>
              <a:gd name="connsiteX40" fmla="*/ 1267548 w 1330668"/>
              <a:gd name="connsiteY40" fmla="*/ 63062 h 769357"/>
              <a:gd name="connsiteX41" fmla="*/ 1179261 w 1330668"/>
              <a:gd name="connsiteY41" fmla="*/ 31531 h 769357"/>
              <a:gd name="connsiteX42" fmla="*/ 1128811 w 1330668"/>
              <a:gd name="connsiteY42" fmla="*/ 25225 h 769357"/>
              <a:gd name="connsiteX43" fmla="*/ 1072055 w 1330668"/>
              <a:gd name="connsiteY43" fmla="*/ 12612 h 769357"/>
              <a:gd name="connsiteX44" fmla="*/ 832419 w 1330668"/>
              <a:gd name="connsiteY44" fmla="*/ 18919 h 769357"/>
              <a:gd name="connsiteX45" fmla="*/ 725214 w 1330668"/>
              <a:gd name="connsiteY45" fmla="*/ 44143 h 769357"/>
              <a:gd name="connsiteX46" fmla="*/ 699989 w 1330668"/>
              <a:gd name="connsiteY46" fmla="*/ 50450 h 769357"/>
              <a:gd name="connsiteX47" fmla="*/ 649539 w 1330668"/>
              <a:gd name="connsiteY47" fmla="*/ 100899 h 76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30668" h="769357">
                <a:moveTo>
                  <a:pt x="649539" y="100899"/>
                </a:moveTo>
                <a:lnTo>
                  <a:pt x="649539" y="100899"/>
                </a:lnTo>
                <a:cubicBezTo>
                  <a:pt x="626416" y="75674"/>
                  <a:pt x="606459" y="47132"/>
                  <a:pt x="580171" y="25225"/>
                </a:cubicBezTo>
                <a:cubicBezTo>
                  <a:pt x="547937" y="-1637"/>
                  <a:pt x="488472" y="2648"/>
                  <a:pt x="454047" y="0"/>
                </a:cubicBezTo>
                <a:cubicBezTo>
                  <a:pt x="409904" y="6306"/>
                  <a:pt x="364450" y="6520"/>
                  <a:pt x="321617" y="18919"/>
                </a:cubicBezTo>
                <a:cubicBezTo>
                  <a:pt x="283680" y="29901"/>
                  <a:pt x="248638" y="49662"/>
                  <a:pt x="214411" y="69368"/>
                </a:cubicBezTo>
                <a:cubicBezTo>
                  <a:pt x="127191" y="119585"/>
                  <a:pt x="89347" y="154959"/>
                  <a:pt x="25225" y="233330"/>
                </a:cubicBezTo>
                <a:cubicBezTo>
                  <a:pt x="14493" y="246446"/>
                  <a:pt x="8408" y="262759"/>
                  <a:pt x="0" y="277473"/>
                </a:cubicBezTo>
                <a:cubicBezTo>
                  <a:pt x="4204" y="290085"/>
                  <a:pt x="4635" y="304674"/>
                  <a:pt x="12612" y="315310"/>
                </a:cubicBezTo>
                <a:cubicBezTo>
                  <a:pt x="18585" y="323275"/>
                  <a:pt x="53613" y="333502"/>
                  <a:pt x="63062" y="334229"/>
                </a:cubicBezTo>
                <a:cubicBezTo>
                  <a:pt x="136537" y="339881"/>
                  <a:pt x="210207" y="342637"/>
                  <a:pt x="283779" y="346841"/>
                </a:cubicBezTo>
                <a:cubicBezTo>
                  <a:pt x="298494" y="363658"/>
                  <a:pt x="316212" y="378260"/>
                  <a:pt x="327923" y="397291"/>
                </a:cubicBezTo>
                <a:cubicBezTo>
                  <a:pt x="333541" y="406419"/>
                  <a:pt x="334739" y="418116"/>
                  <a:pt x="334229" y="428822"/>
                </a:cubicBezTo>
                <a:cubicBezTo>
                  <a:pt x="332617" y="462678"/>
                  <a:pt x="329468" y="496748"/>
                  <a:pt x="321617" y="529721"/>
                </a:cubicBezTo>
                <a:cubicBezTo>
                  <a:pt x="318778" y="541645"/>
                  <a:pt x="308180" y="550289"/>
                  <a:pt x="302698" y="561252"/>
                </a:cubicBezTo>
                <a:cubicBezTo>
                  <a:pt x="295538" y="575571"/>
                  <a:pt x="290085" y="590681"/>
                  <a:pt x="283779" y="605396"/>
                </a:cubicBezTo>
                <a:cubicBezTo>
                  <a:pt x="281677" y="615906"/>
                  <a:pt x="276804" y="626229"/>
                  <a:pt x="277473" y="636927"/>
                </a:cubicBezTo>
                <a:cubicBezTo>
                  <a:pt x="278939" y="660383"/>
                  <a:pt x="282654" y="683999"/>
                  <a:pt x="290086" y="706295"/>
                </a:cubicBezTo>
                <a:cubicBezTo>
                  <a:pt x="293410" y="716266"/>
                  <a:pt x="302164" y="723540"/>
                  <a:pt x="309004" y="731520"/>
                </a:cubicBezTo>
                <a:cubicBezTo>
                  <a:pt x="319463" y="743723"/>
                  <a:pt x="332245" y="755753"/>
                  <a:pt x="346841" y="763051"/>
                </a:cubicBezTo>
                <a:cubicBezTo>
                  <a:pt x="352787" y="766024"/>
                  <a:pt x="359454" y="767255"/>
                  <a:pt x="365760" y="769357"/>
                </a:cubicBezTo>
                <a:cubicBezTo>
                  <a:pt x="409903" y="763051"/>
                  <a:pt x="456034" y="764975"/>
                  <a:pt x="498190" y="750439"/>
                </a:cubicBezTo>
                <a:cubicBezTo>
                  <a:pt x="519315" y="743155"/>
                  <a:pt x="531191" y="720254"/>
                  <a:pt x="548640" y="706295"/>
                </a:cubicBezTo>
                <a:cubicBezTo>
                  <a:pt x="576030" y="684382"/>
                  <a:pt x="672192" y="621045"/>
                  <a:pt x="687377" y="618008"/>
                </a:cubicBezTo>
                <a:lnTo>
                  <a:pt x="718908" y="611702"/>
                </a:lnTo>
                <a:cubicBezTo>
                  <a:pt x="758847" y="613804"/>
                  <a:pt x="799276" y="611433"/>
                  <a:pt x="838726" y="618008"/>
                </a:cubicBezTo>
                <a:cubicBezTo>
                  <a:pt x="850816" y="620023"/>
                  <a:pt x="859294" y="631445"/>
                  <a:pt x="870257" y="636927"/>
                </a:cubicBezTo>
                <a:cubicBezTo>
                  <a:pt x="876202" y="639900"/>
                  <a:pt x="882668" y="641877"/>
                  <a:pt x="889175" y="643233"/>
                </a:cubicBezTo>
                <a:cubicBezTo>
                  <a:pt x="933168" y="652398"/>
                  <a:pt x="1021606" y="668458"/>
                  <a:pt x="1021606" y="668458"/>
                </a:cubicBezTo>
                <a:cubicBezTo>
                  <a:pt x="1057341" y="666356"/>
                  <a:pt x="1093750" y="669370"/>
                  <a:pt x="1128811" y="662152"/>
                </a:cubicBezTo>
                <a:cubicBezTo>
                  <a:pt x="1165928" y="654510"/>
                  <a:pt x="1236017" y="624315"/>
                  <a:pt x="1236017" y="624315"/>
                </a:cubicBezTo>
                <a:cubicBezTo>
                  <a:pt x="1261759" y="593424"/>
                  <a:pt x="1276577" y="580121"/>
                  <a:pt x="1292772" y="542334"/>
                </a:cubicBezTo>
                <a:cubicBezTo>
                  <a:pt x="1298800" y="528268"/>
                  <a:pt x="1301181" y="512905"/>
                  <a:pt x="1305385" y="498190"/>
                </a:cubicBezTo>
                <a:cubicBezTo>
                  <a:pt x="1301181" y="475067"/>
                  <a:pt x="1299228" y="451420"/>
                  <a:pt x="1292772" y="428822"/>
                </a:cubicBezTo>
                <a:cubicBezTo>
                  <a:pt x="1290690" y="421534"/>
                  <a:pt x="1283146" y="416869"/>
                  <a:pt x="1280160" y="409903"/>
                </a:cubicBezTo>
                <a:cubicBezTo>
                  <a:pt x="1255730" y="352897"/>
                  <a:pt x="1292904" y="413254"/>
                  <a:pt x="1261241" y="365760"/>
                </a:cubicBezTo>
                <a:cubicBezTo>
                  <a:pt x="1265445" y="344739"/>
                  <a:pt x="1267965" y="323310"/>
                  <a:pt x="1273854" y="302698"/>
                </a:cubicBezTo>
                <a:cubicBezTo>
                  <a:pt x="1278703" y="285728"/>
                  <a:pt x="1304700" y="250123"/>
                  <a:pt x="1311691" y="239636"/>
                </a:cubicBezTo>
                <a:cubicBezTo>
                  <a:pt x="1312146" y="238044"/>
                  <a:pt x="1331879" y="173476"/>
                  <a:pt x="1330610" y="163961"/>
                </a:cubicBezTo>
                <a:cubicBezTo>
                  <a:pt x="1329692" y="157075"/>
                  <a:pt x="1316896" y="97253"/>
                  <a:pt x="1299079" y="81981"/>
                </a:cubicBezTo>
                <a:cubicBezTo>
                  <a:pt x="1289773" y="74004"/>
                  <a:pt x="1278511" y="68544"/>
                  <a:pt x="1267548" y="63062"/>
                </a:cubicBezTo>
                <a:cubicBezTo>
                  <a:pt x="1240992" y="49784"/>
                  <a:pt x="1208539" y="37386"/>
                  <a:pt x="1179261" y="31531"/>
                </a:cubicBezTo>
                <a:cubicBezTo>
                  <a:pt x="1162643" y="28207"/>
                  <a:pt x="1145501" y="28170"/>
                  <a:pt x="1128811" y="25225"/>
                </a:cubicBezTo>
                <a:cubicBezTo>
                  <a:pt x="1109726" y="21857"/>
                  <a:pt x="1090974" y="16816"/>
                  <a:pt x="1072055" y="12612"/>
                </a:cubicBezTo>
                <a:cubicBezTo>
                  <a:pt x="992176" y="14714"/>
                  <a:pt x="912090" y="12790"/>
                  <a:pt x="832419" y="18919"/>
                </a:cubicBezTo>
                <a:cubicBezTo>
                  <a:pt x="750983" y="25183"/>
                  <a:pt x="769736" y="31422"/>
                  <a:pt x="725214" y="44143"/>
                </a:cubicBezTo>
                <a:cubicBezTo>
                  <a:pt x="716880" y="46524"/>
                  <a:pt x="708508" y="48853"/>
                  <a:pt x="699989" y="50450"/>
                </a:cubicBezTo>
                <a:cubicBezTo>
                  <a:pt x="630883" y="63408"/>
                  <a:pt x="657947" y="92491"/>
                  <a:pt x="649539" y="10089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51F5DBC-B260-A196-381E-029CABF8A587}"/>
              </a:ext>
            </a:extLst>
          </p:cNvPr>
          <p:cNvCxnSpPr/>
          <p:nvPr/>
        </p:nvCxnSpPr>
        <p:spPr>
          <a:xfrm>
            <a:off x="2926079" y="2863017"/>
            <a:ext cx="1381059" cy="0"/>
          </a:xfrm>
          <a:prstGeom prst="straightConnector1">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9336818E-A3A6-7593-AD8D-2A47BAF3FED9}"/>
              </a:ext>
            </a:extLst>
          </p:cNvPr>
          <p:cNvCxnSpPr>
            <a:cxnSpLocks/>
          </p:cNvCxnSpPr>
          <p:nvPr/>
        </p:nvCxnSpPr>
        <p:spPr>
          <a:xfrm>
            <a:off x="4496337" y="2863017"/>
            <a:ext cx="1532396" cy="0"/>
          </a:xfrm>
          <a:prstGeom prst="straightConnector1">
            <a:avLst/>
          </a:prstGeom>
          <a:ln w="19050"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 name="Rectangle 4">
            <a:extLst>
              <a:ext uri="{FF2B5EF4-FFF2-40B4-BE49-F238E27FC236}">
                <a16:creationId xmlns:a16="http://schemas.microsoft.com/office/drawing/2014/main" id="{741E8ECF-61BA-69BD-A996-321472F0F8B8}"/>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D785D367-D2B8-B53B-21F7-8CE1EB97F8E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91565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925712" y="1347657"/>
            <a:ext cx="7001030" cy="17907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385623"/>
              </a:buClr>
              <a:buSzPts val="4500"/>
              <a:buFont typeface="Arial"/>
              <a:buNone/>
            </a:pPr>
            <a:r>
              <a:rPr lang="en" dirty="0">
                <a:solidFill>
                  <a:srgbClr val="7030A0"/>
                </a:solidFill>
                <a:latin typeface="Bahnschrift Light SemiCondensed" panose="020B0502040204020203" pitchFamily="34" charset="0"/>
              </a:rPr>
              <a:t>Section 1: R Basics</a:t>
            </a:r>
            <a:endParaRPr sz="4500" b="0" i="0" u="none" strike="noStrike" cap="none" dirty="0">
              <a:solidFill>
                <a:srgbClr val="7030A0"/>
              </a:solidFill>
              <a:latin typeface="Bahnschrift Light SemiCondensed" panose="020B0502040204020203" pitchFamily="34" charset="0"/>
              <a:sym typeface="Arial"/>
            </a:endParaRPr>
          </a:p>
        </p:txBody>
      </p:sp>
      <p:sp>
        <p:nvSpPr>
          <p:cNvPr id="2" name="Rectangle 1">
            <a:extLst>
              <a:ext uri="{FF2B5EF4-FFF2-40B4-BE49-F238E27FC236}">
                <a16:creationId xmlns:a16="http://schemas.microsoft.com/office/drawing/2014/main" id="{0BF595C5-0A8C-3E14-576D-77A7A41A120B}"/>
              </a:ext>
            </a:extLst>
          </p:cNvPr>
          <p:cNvSpPr/>
          <p:nvPr/>
        </p:nvSpPr>
        <p:spPr>
          <a:xfrm>
            <a:off x="0" y="1765300"/>
            <a:ext cx="9165446" cy="2032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BD85635F-6BB4-ED4F-ACBD-89557EB76C24}"/>
              </a:ext>
            </a:extLst>
          </p:cNvPr>
          <p:cNvSpPr/>
          <p:nvPr/>
        </p:nvSpPr>
        <p:spPr>
          <a:xfrm>
            <a:off x="0" y="1562100"/>
            <a:ext cx="9165446"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7179D9DB-5A12-80A6-035C-16675FF46A3A}"/>
              </a:ext>
            </a:extLst>
          </p:cNvPr>
          <p:cNvSpPr/>
          <p:nvPr/>
        </p:nvSpPr>
        <p:spPr>
          <a:xfrm>
            <a:off x="-10723" y="3670300"/>
            <a:ext cx="9165446" cy="10795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44828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418F3-66B8-B9A6-52D0-39E81194963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D2331B-B0B2-22FB-B1E2-8254CA7F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12" name="Google Shape;242;p42">
            <a:extLst>
              <a:ext uri="{FF2B5EF4-FFF2-40B4-BE49-F238E27FC236}">
                <a16:creationId xmlns:a16="http://schemas.microsoft.com/office/drawing/2014/main" id="{45F5F63B-88C4-0A7A-DF45-8A038CE3B576}"/>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Data Types</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0BC9BC68-00AF-39DF-0543-1DC2F1D96759}"/>
              </a:ext>
            </a:extLst>
          </p:cNvPr>
          <p:cNvSpPr txBox="1">
            <a:spLocks/>
          </p:cNvSpPr>
          <p:nvPr/>
        </p:nvSpPr>
        <p:spPr>
          <a:xfrm>
            <a:off x="403621" y="1665779"/>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Points</a:t>
            </a:r>
          </a:p>
        </p:txBody>
      </p:sp>
      <p:sp>
        <p:nvSpPr>
          <p:cNvPr id="4" name="Google Shape;211;p38">
            <a:extLst>
              <a:ext uri="{FF2B5EF4-FFF2-40B4-BE49-F238E27FC236}">
                <a16:creationId xmlns:a16="http://schemas.microsoft.com/office/drawing/2014/main" id="{46155A71-B26A-D347-392A-DC2447EDD825}"/>
              </a:ext>
            </a:extLst>
          </p:cNvPr>
          <p:cNvSpPr txBox="1">
            <a:spLocks/>
          </p:cNvSpPr>
          <p:nvPr/>
        </p:nvSpPr>
        <p:spPr>
          <a:xfrm>
            <a:off x="322693" y="914471"/>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600" dirty="0"/>
              <a:t>Vectors</a:t>
            </a:r>
          </a:p>
        </p:txBody>
      </p:sp>
      <p:sp>
        <p:nvSpPr>
          <p:cNvPr id="5" name="Google Shape;211;p38">
            <a:extLst>
              <a:ext uri="{FF2B5EF4-FFF2-40B4-BE49-F238E27FC236}">
                <a16:creationId xmlns:a16="http://schemas.microsoft.com/office/drawing/2014/main" id="{35DF1D5D-011F-2B5B-DC8D-A73BD9234400}"/>
              </a:ext>
            </a:extLst>
          </p:cNvPr>
          <p:cNvSpPr txBox="1">
            <a:spLocks/>
          </p:cNvSpPr>
          <p:nvPr/>
        </p:nvSpPr>
        <p:spPr>
          <a:xfrm>
            <a:off x="6042618" y="876635"/>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600" dirty="0" err="1"/>
              <a:t>Rasters</a:t>
            </a:r>
            <a:endParaRPr lang="en-US" sz="3600" dirty="0"/>
          </a:p>
        </p:txBody>
      </p:sp>
      <p:sp>
        <p:nvSpPr>
          <p:cNvPr id="6" name="Google Shape;211;p38">
            <a:extLst>
              <a:ext uri="{FF2B5EF4-FFF2-40B4-BE49-F238E27FC236}">
                <a16:creationId xmlns:a16="http://schemas.microsoft.com/office/drawing/2014/main" id="{342C9CA9-D8C2-9BF3-63DA-F2346CE8EF1B}"/>
              </a:ext>
            </a:extLst>
          </p:cNvPr>
          <p:cNvSpPr txBox="1">
            <a:spLocks/>
          </p:cNvSpPr>
          <p:nvPr/>
        </p:nvSpPr>
        <p:spPr>
          <a:xfrm>
            <a:off x="67291" y="4344378"/>
            <a:ext cx="3588206" cy="49837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Often stored as shape files (.</a:t>
            </a:r>
            <a:r>
              <a:rPr lang="en-US" sz="1600" dirty="0" err="1"/>
              <a:t>shp</a:t>
            </a:r>
            <a:r>
              <a:rPr lang="en-US" sz="1600" dirty="0"/>
              <a:t>)</a:t>
            </a:r>
          </a:p>
        </p:txBody>
      </p:sp>
      <p:sp>
        <p:nvSpPr>
          <p:cNvPr id="7" name="Google Shape;211;p38">
            <a:extLst>
              <a:ext uri="{FF2B5EF4-FFF2-40B4-BE49-F238E27FC236}">
                <a16:creationId xmlns:a16="http://schemas.microsoft.com/office/drawing/2014/main" id="{107ACD5C-E646-190D-B91A-973B7076B32E}"/>
              </a:ext>
            </a:extLst>
          </p:cNvPr>
          <p:cNvSpPr txBox="1">
            <a:spLocks/>
          </p:cNvSpPr>
          <p:nvPr/>
        </p:nvSpPr>
        <p:spPr>
          <a:xfrm>
            <a:off x="5450243" y="4378068"/>
            <a:ext cx="3077403" cy="61796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Often stored as </a:t>
            </a:r>
            <a:r>
              <a:rPr lang="en-US" sz="1600" dirty="0" err="1"/>
              <a:t>geotiff</a:t>
            </a:r>
            <a:r>
              <a:rPr lang="en-US" sz="1600" dirty="0"/>
              <a:t> files (.</a:t>
            </a:r>
            <a:r>
              <a:rPr lang="en-US" sz="1600" dirty="0" err="1"/>
              <a:t>tif</a:t>
            </a:r>
            <a:r>
              <a:rPr lang="en-US" sz="1600" dirty="0"/>
              <a:t>)</a:t>
            </a:r>
          </a:p>
        </p:txBody>
      </p:sp>
      <p:sp>
        <p:nvSpPr>
          <p:cNvPr id="8" name="Google Shape;211;p38">
            <a:extLst>
              <a:ext uri="{FF2B5EF4-FFF2-40B4-BE49-F238E27FC236}">
                <a16:creationId xmlns:a16="http://schemas.microsoft.com/office/drawing/2014/main" id="{3CB7C46A-978E-44D1-D4FF-F53187B96953}"/>
              </a:ext>
            </a:extLst>
          </p:cNvPr>
          <p:cNvSpPr txBox="1">
            <a:spLocks/>
          </p:cNvSpPr>
          <p:nvPr/>
        </p:nvSpPr>
        <p:spPr>
          <a:xfrm>
            <a:off x="3616409" y="1445676"/>
            <a:ext cx="1833834"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disease cases, species occurrences, etc.</a:t>
            </a:r>
          </a:p>
        </p:txBody>
      </p:sp>
      <p:sp>
        <p:nvSpPr>
          <p:cNvPr id="9" name="Google Shape;211;p38">
            <a:extLst>
              <a:ext uri="{FF2B5EF4-FFF2-40B4-BE49-F238E27FC236}">
                <a16:creationId xmlns:a16="http://schemas.microsoft.com/office/drawing/2014/main" id="{10C8ED39-ACE5-CFF0-E9B7-8A5724640D20}"/>
              </a:ext>
            </a:extLst>
          </p:cNvPr>
          <p:cNvSpPr txBox="1">
            <a:spLocks/>
          </p:cNvSpPr>
          <p:nvPr/>
        </p:nvSpPr>
        <p:spPr>
          <a:xfrm>
            <a:off x="432458" y="3350178"/>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Polygons</a:t>
            </a:r>
          </a:p>
        </p:txBody>
      </p:sp>
      <p:sp>
        <p:nvSpPr>
          <p:cNvPr id="24" name="Freeform: Shape 23">
            <a:extLst>
              <a:ext uri="{FF2B5EF4-FFF2-40B4-BE49-F238E27FC236}">
                <a16:creationId xmlns:a16="http://schemas.microsoft.com/office/drawing/2014/main" id="{692E0F22-284B-7BCD-8708-885E45D7553F}"/>
              </a:ext>
            </a:extLst>
          </p:cNvPr>
          <p:cNvSpPr/>
          <p:nvPr/>
        </p:nvSpPr>
        <p:spPr>
          <a:xfrm>
            <a:off x="1917087" y="2612394"/>
            <a:ext cx="1563939" cy="427196"/>
          </a:xfrm>
          <a:custGeom>
            <a:avLst/>
            <a:gdLst>
              <a:gd name="connsiteX0" fmla="*/ 0 w 1563939"/>
              <a:gd name="connsiteY0" fmla="*/ 200173 h 427196"/>
              <a:gd name="connsiteX1" fmla="*/ 31531 w 1563939"/>
              <a:gd name="connsiteY1" fmla="*/ 225398 h 427196"/>
              <a:gd name="connsiteX2" fmla="*/ 69368 w 1563939"/>
              <a:gd name="connsiteY2" fmla="*/ 269541 h 427196"/>
              <a:gd name="connsiteX3" fmla="*/ 126124 w 1563939"/>
              <a:gd name="connsiteY3" fmla="*/ 294766 h 427196"/>
              <a:gd name="connsiteX4" fmla="*/ 245942 w 1563939"/>
              <a:gd name="connsiteY4" fmla="*/ 269541 h 427196"/>
              <a:gd name="connsiteX5" fmla="*/ 309004 w 1563939"/>
              <a:gd name="connsiteY5" fmla="*/ 244316 h 427196"/>
              <a:gd name="connsiteX6" fmla="*/ 359453 w 1563939"/>
              <a:gd name="connsiteY6" fmla="*/ 212785 h 427196"/>
              <a:gd name="connsiteX7" fmla="*/ 403597 w 1563939"/>
              <a:gd name="connsiteY7" fmla="*/ 174948 h 427196"/>
              <a:gd name="connsiteX8" fmla="*/ 428822 w 1563939"/>
              <a:gd name="connsiteY8" fmla="*/ 149723 h 427196"/>
              <a:gd name="connsiteX9" fmla="*/ 454047 w 1563939"/>
              <a:gd name="connsiteY9" fmla="*/ 118192 h 427196"/>
              <a:gd name="connsiteX10" fmla="*/ 485578 w 1563939"/>
              <a:gd name="connsiteY10" fmla="*/ 105580 h 427196"/>
              <a:gd name="connsiteX11" fmla="*/ 517109 w 1563939"/>
              <a:gd name="connsiteY11" fmla="*/ 86661 h 427196"/>
              <a:gd name="connsiteX12" fmla="*/ 561252 w 1563939"/>
              <a:gd name="connsiteY12" fmla="*/ 61436 h 427196"/>
              <a:gd name="connsiteX13" fmla="*/ 662151 w 1563939"/>
              <a:gd name="connsiteY13" fmla="*/ 17293 h 427196"/>
              <a:gd name="connsiteX14" fmla="*/ 712601 w 1563939"/>
              <a:gd name="connsiteY14" fmla="*/ 10987 h 427196"/>
              <a:gd name="connsiteX15" fmla="*/ 832419 w 1563939"/>
              <a:gd name="connsiteY15" fmla="*/ 10987 h 427196"/>
              <a:gd name="connsiteX16" fmla="*/ 851338 w 1563939"/>
              <a:gd name="connsiteY16" fmla="*/ 23599 h 427196"/>
              <a:gd name="connsiteX17" fmla="*/ 889175 w 1563939"/>
              <a:gd name="connsiteY17" fmla="*/ 42518 h 427196"/>
              <a:gd name="connsiteX18" fmla="*/ 908093 w 1563939"/>
              <a:gd name="connsiteY18" fmla="*/ 55130 h 427196"/>
              <a:gd name="connsiteX19" fmla="*/ 945931 w 1563939"/>
              <a:gd name="connsiteY19" fmla="*/ 74049 h 427196"/>
              <a:gd name="connsiteX20" fmla="*/ 1002687 w 1563939"/>
              <a:gd name="connsiteY20" fmla="*/ 118192 h 427196"/>
              <a:gd name="connsiteX21" fmla="*/ 1034218 w 1563939"/>
              <a:gd name="connsiteY21" fmla="*/ 137111 h 427196"/>
              <a:gd name="connsiteX22" fmla="*/ 1097280 w 1563939"/>
              <a:gd name="connsiteY22" fmla="*/ 212785 h 427196"/>
              <a:gd name="connsiteX23" fmla="*/ 1109892 w 1563939"/>
              <a:gd name="connsiteY23" fmla="*/ 231704 h 427196"/>
              <a:gd name="connsiteX24" fmla="*/ 1154036 w 1563939"/>
              <a:gd name="connsiteY24" fmla="*/ 275848 h 427196"/>
              <a:gd name="connsiteX25" fmla="*/ 1191873 w 1563939"/>
              <a:gd name="connsiteY25" fmla="*/ 319991 h 427196"/>
              <a:gd name="connsiteX26" fmla="*/ 1217098 w 1563939"/>
              <a:gd name="connsiteY26" fmla="*/ 332603 h 427196"/>
              <a:gd name="connsiteX27" fmla="*/ 1261241 w 1563939"/>
              <a:gd name="connsiteY27" fmla="*/ 364134 h 427196"/>
              <a:gd name="connsiteX28" fmla="*/ 1292772 w 1563939"/>
              <a:gd name="connsiteY28" fmla="*/ 383053 h 427196"/>
              <a:gd name="connsiteX29" fmla="*/ 1317997 w 1563939"/>
              <a:gd name="connsiteY29" fmla="*/ 389359 h 427196"/>
              <a:gd name="connsiteX30" fmla="*/ 1387365 w 1563939"/>
              <a:gd name="connsiteY30" fmla="*/ 401972 h 427196"/>
              <a:gd name="connsiteX31" fmla="*/ 1444121 w 1563939"/>
              <a:gd name="connsiteY31" fmla="*/ 414584 h 427196"/>
              <a:gd name="connsiteX32" fmla="*/ 1481958 w 1563939"/>
              <a:gd name="connsiteY32" fmla="*/ 420890 h 427196"/>
              <a:gd name="connsiteX33" fmla="*/ 1563939 w 1563939"/>
              <a:gd name="connsiteY33" fmla="*/ 427196 h 42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63939" h="427196">
                <a:moveTo>
                  <a:pt x="0" y="200173"/>
                </a:moveTo>
                <a:cubicBezTo>
                  <a:pt x="10510" y="208581"/>
                  <a:pt x="22013" y="215880"/>
                  <a:pt x="31531" y="225398"/>
                </a:cubicBezTo>
                <a:cubicBezTo>
                  <a:pt x="45235" y="239102"/>
                  <a:pt x="54480" y="257134"/>
                  <a:pt x="69368" y="269541"/>
                </a:cubicBezTo>
                <a:cubicBezTo>
                  <a:pt x="83964" y="281705"/>
                  <a:pt x="107586" y="288587"/>
                  <a:pt x="126124" y="294766"/>
                </a:cubicBezTo>
                <a:cubicBezTo>
                  <a:pt x="273983" y="275052"/>
                  <a:pt x="179278" y="298112"/>
                  <a:pt x="245942" y="269541"/>
                </a:cubicBezTo>
                <a:cubicBezTo>
                  <a:pt x="266751" y="260623"/>
                  <a:pt x="289805" y="256315"/>
                  <a:pt x="309004" y="244316"/>
                </a:cubicBezTo>
                <a:cubicBezTo>
                  <a:pt x="325820" y="233806"/>
                  <a:pt x="345430" y="226807"/>
                  <a:pt x="359453" y="212785"/>
                </a:cubicBezTo>
                <a:cubicBezTo>
                  <a:pt x="413273" y="158967"/>
                  <a:pt x="338864" y="231590"/>
                  <a:pt x="403597" y="174948"/>
                </a:cubicBezTo>
                <a:cubicBezTo>
                  <a:pt x="412546" y="167118"/>
                  <a:pt x="420922" y="158611"/>
                  <a:pt x="428822" y="149723"/>
                </a:cubicBezTo>
                <a:cubicBezTo>
                  <a:pt x="437764" y="139663"/>
                  <a:pt x="443422" y="126455"/>
                  <a:pt x="454047" y="118192"/>
                </a:cubicBezTo>
                <a:cubicBezTo>
                  <a:pt x="462982" y="111242"/>
                  <a:pt x="475453" y="110642"/>
                  <a:pt x="485578" y="105580"/>
                </a:cubicBezTo>
                <a:cubicBezTo>
                  <a:pt x="496541" y="100098"/>
                  <a:pt x="506715" y="93157"/>
                  <a:pt x="517109" y="86661"/>
                </a:cubicBezTo>
                <a:cubicBezTo>
                  <a:pt x="580518" y="47030"/>
                  <a:pt x="483764" y="104485"/>
                  <a:pt x="561252" y="61436"/>
                </a:cubicBezTo>
                <a:cubicBezTo>
                  <a:pt x="608030" y="35448"/>
                  <a:pt x="593009" y="35488"/>
                  <a:pt x="662151" y="17293"/>
                </a:cubicBezTo>
                <a:cubicBezTo>
                  <a:pt x="678541" y="12980"/>
                  <a:pt x="695784" y="13089"/>
                  <a:pt x="712601" y="10987"/>
                </a:cubicBezTo>
                <a:cubicBezTo>
                  <a:pt x="759370" y="-4602"/>
                  <a:pt x="745768" y="-2694"/>
                  <a:pt x="832419" y="10987"/>
                </a:cubicBezTo>
                <a:cubicBezTo>
                  <a:pt x="839905" y="12169"/>
                  <a:pt x="844713" y="19918"/>
                  <a:pt x="851338" y="23599"/>
                </a:cubicBezTo>
                <a:cubicBezTo>
                  <a:pt x="863665" y="30447"/>
                  <a:pt x="876848" y="35670"/>
                  <a:pt x="889175" y="42518"/>
                </a:cubicBezTo>
                <a:cubicBezTo>
                  <a:pt x="895800" y="46199"/>
                  <a:pt x="901468" y="51449"/>
                  <a:pt x="908093" y="55130"/>
                </a:cubicBezTo>
                <a:cubicBezTo>
                  <a:pt x="920420" y="61978"/>
                  <a:pt x="934198" y="66227"/>
                  <a:pt x="945931" y="74049"/>
                </a:cubicBezTo>
                <a:cubicBezTo>
                  <a:pt x="965873" y="87344"/>
                  <a:pt x="982135" y="105861"/>
                  <a:pt x="1002687" y="118192"/>
                </a:cubicBezTo>
                <a:lnTo>
                  <a:pt x="1034218" y="137111"/>
                </a:lnTo>
                <a:cubicBezTo>
                  <a:pt x="1054075" y="196684"/>
                  <a:pt x="1015335" y="89861"/>
                  <a:pt x="1097280" y="212785"/>
                </a:cubicBezTo>
                <a:cubicBezTo>
                  <a:pt x="1101484" y="219091"/>
                  <a:pt x="1104822" y="226070"/>
                  <a:pt x="1109892" y="231704"/>
                </a:cubicBezTo>
                <a:cubicBezTo>
                  <a:pt x="1123813" y="247172"/>
                  <a:pt x="1141037" y="259598"/>
                  <a:pt x="1154036" y="275848"/>
                </a:cubicBezTo>
                <a:cubicBezTo>
                  <a:pt x="1154353" y="276245"/>
                  <a:pt x="1182385" y="313666"/>
                  <a:pt x="1191873" y="319991"/>
                </a:cubicBezTo>
                <a:cubicBezTo>
                  <a:pt x="1199695" y="325205"/>
                  <a:pt x="1208690" y="328399"/>
                  <a:pt x="1217098" y="332603"/>
                </a:cubicBezTo>
                <a:cubicBezTo>
                  <a:pt x="1246601" y="362108"/>
                  <a:pt x="1223888" y="343382"/>
                  <a:pt x="1261241" y="364134"/>
                </a:cubicBezTo>
                <a:cubicBezTo>
                  <a:pt x="1271956" y="370087"/>
                  <a:pt x="1281571" y="378075"/>
                  <a:pt x="1292772" y="383053"/>
                </a:cubicBezTo>
                <a:cubicBezTo>
                  <a:pt x="1300692" y="386573"/>
                  <a:pt x="1309498" y="387659"/>
                  <a:pt x="1317997" y="389359"/>
                </a:cubicBezTo>
                <a:cubicBezTo>
                  <a:pt x="1341042" y="393968"/>
                  <a:pt x="1364320" y="397363"/>
                  <a:pt x="1387365" y="401972"/>
                </a:cubicBezTo>
                <a:cubicBezTo>
                  <a:pt x="1406369" y="405773"/>
                  <a:pt x="1425117" y="410783"/>
                  <a:pt x="1444121" y="414584"/>
                </a:cubicBezTo>
                <a:cubicBezTo>
                  <a:pt x="1456659" y="417092"/>
                  <a:pt x="1469242" y="419552"/>
                  <a:pt x="1481958" y="420890"/>
                </a:cubicBezTo>
                <a:cubicBezTo>
                  <a:pt x="1509215" y="423759"/>
                  <a:pt x="1563939" y="427196"/>
                  <a:pt x="1563939" y="427196"/>
                </a:cubicBezTo>
              </a:path>
            </a:pathLst>
          </a:custGeom>
          <a:noFill/>
          <a:ln w="381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8D6B590-7E26-E652-5807-42854B0DD8B0}"/>
              </a:ext>
            </a:extLst>
          </p:cNvPr>
          <p:cNvSpPr/>
          <p:nvPr/>
        </p:nvSpPr>
        <p:spPr>
          <a:xfrm>
            <a:off x="2175639" y="1904220"/>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90C581A-5E14-5341-0B54-E38F2CA93450}"/>
              </a:ext>
            </a:extLst>
          </p:cNvPr>
          <p:cNvSpPr/>
          <p:nvPr/>
        </p:nvSpPr>
        <p:spPr>
          <a:xfrm>
            <a:off x="2787867" y="1716715"/>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D62B248-8EB8-66E1-DF05-405FDF1BD070}"/>
              </a:ext>
            </a:extLst>
          </p:cNvPr>
          <p:cNvSpPr/>
          <p:nvPr/>
        </p:nvSpPr>
        <p:spPr>
          <a:xfrm>
            <a:off x="3141539" y="2101770"/>
            <a:ext cx="258557" cy="253065"/>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5B01058-E35E-304D-610B-4582745C3FAB}"/>
              </a:ext>
            </a:extLst>
          </p:cNvPr>
          <p:cNvSpPr/>
          <p:nvPr/>
        </p:nvSpPr>
        <p:spPr>
          <a:xfrm>
            <a:off x="2529613" y="3447801"/>
            <a:ext cx="1223852" cy="718908"/>
          </a:xfrm>
          <a:custGeom>
            <a:avLst/>
            <a:gdLst>
              <a:gd name="connsiteX0" fmla="*/ 448188 w 1223852"/>
              <a:gd name="connsiteY0" fmla="*/ 94593 h 718908"/>
              <a:gd name="connsiteX1" fmla="*/ 448188 w 1223852"/>
              <a:gd name="connsiteY1" fmla="*/ 94593 h 718908"/>
              <a:gd name="connsiteX2" fmla="*/ 309452 w 1223852"/>
              <a:gd name="connsiteY2" fmla="*/ 75675 h 718908"/>
              <a:gd name="connsiteX3" fmla="*/ 158103 w 1223852"/>
              <a:gd name="connsiteY3" fmla="*/ 88287 h 718908"/>
              <a:gd name="connsiteX4" fmla="*/ 69816 w 1223852"/>
              <a:gd name="connsiteY4" fmla="*/ 163962 h 718908"/>
              <a:gd name="connsiteX5" fmla="*/ 44591 w 1223852"/>
              <a:gd name="connsiteY5" fmla="*/ 208105 h 718908"/>
              <a:gd name="connsiteX6" fmla="*/ 13060 w 1223852"/>
              <a:gd name="connsiteY6" fmla="*/ 245942 h 718908"/>
              <a:gd name="connsiteX7" fmla="*/ 448 w 1223852"/>
              <a:gd name="connsiteY7" fmla="*/ 327923 h 718908"/>
              <a:gd name="connsiteX8" fmla="*/ 6754 w 1223852"/>
              <a:gd name="connsiteY8" fmla="*/ 460353 h 718908"/>
              <a:gd name="connsiteX9" fmla="*/ 38285 w 1223852"/>
              <a:gd name="connsiteY9" fmla="*/ 504497 h 718908"/>
              <a:gd name="connsiteX10" fmla="*/ 95041 w 1223852"/>
              <a:gd name="connsiteY10" fmla="*/ 573865 h 718908"/>
              <a:gd name="connsiteX11" fmla="*/ 271615 w 1223852"/>
              <a:gd name="connsiteY11" fmla="*/ 681071 h 718908"/>
              <a:gd name="connsiteX12" fmla="*/ 404045 w 1223852"/>
              <a:gd name="connsiteY12" fmla="*/ 706296 h 718908"/>
              <a:gd name="connsiteX13" fmla="*/ 523863 w 1223852"/>
              <a:gd name="connsiteY13" fmla="*/ 718908 h 718908"/>
              <a:gd name="connsiteX14" fmla="*/ 839173 w 1223852"/>
              <a:gd name="connsiteY14" fmla="*/ 699989 h 718908"/>
              <a:gd name="connsiteX15" fmla="*/ 946379 w 1223852"/>
              <a:gd name="connsiteY15" fmla="*/ 643233 h 718908"/>
              <a:gd name="connsiteX16" fmla="*/ 1072503 w 1223852"/>
              <a:gd name="connsiteY16" fmla="*/ 567559 h 718908"/>
              <a:gd name="connsiteX17" fmla="*/ 1160790 w 1223852"/>
              <a:gd name="connsiteY17" fmla="*/ 441435 h 718908"/>
              <a:gd name="connsiteX18" fmla="*/ 1186015 w 1223852"/>
              <a:gd name="connsiteY18" fmla="*/ 390985 h 718908"/>
              <a:gd name="connsiteX19" fmla="*/ 1223852 w 1223852"/>
              <a:gd name="connsiteY19" fmla="*/ 258555 h 718908"/>
              <a:gd name="connsiteX20" fmla="*/ 1211239 w 1223852"/>
              <a:gd name="connsiteY20" fmla="*/ 113512 h 718908"/>
              <a:gd name="connsiteX21" fmla="*/ 1186015 w 1223852"/>
              <a:gd name="connsiteY21" fmla="*/ 75675 h 718908"/>
              <a:gd name="connsiteX22" fmla="*/ 1097728 w 1223852"/>
              <a:gd name="connsiteY22" fmla="*/ 31531 h 718908"/>
              <a:gd name="connsiteX23" fmla="*/ 1003135 w 1223852"/>
              <a:gd name="connsiteY23" fmla="*/ 0 h 718908"/>
              <a:gd name="connsiteX24" fmla="*/ 952685 w 1223852"/>
              <a:gd name="connsiteY24" fmla="*/ 6307 h 718908"/>
              <a:gd name="connsiteX25" fmla="*/ 883317 w 1223852"/>
              <a:gd name="connsiteY25" fmla="*/ 25225 h 718908"/>
              <a:gd name="connsiteX26" fmla="*/ 851786 w 1223852"/>
              <a:gd name="connsiteY26" fmla="*/ 37838 h 718908"/>
              <a:gd name="connsiteX27" fmla="*/ 820255 w 1223852"/>
              <a:gd name="connsiteY27" fmla="*/ 63062 h 718908"/>
              <a:gd name="connsiteX28" fmla="*/ 769805 w 1223852"/>
              <a:gd name="connsiteY28" fmla="*/ 81981 h 718908"/>
              <a:gd name="connsiteX29" fmla="*/ 656293 w 1223852"/>
              <a:gd name="connsiteY29" fmla="*/ 132431 h 718908"/>
              <a:gd name="connsiteX30" fmla="*/ 612150 w 1223852"/>
              <a:gd name="connsiteY30" fmla="*/ 138737 h 718908"/>
              <a:gd name="connsiteX31" fmla="*/ 517557 w 1223852"/>
              <a:gd name="connsiteY31" fmla="*/ 126125 h 718908"/>
              <a:gd name="connsiteX32" fmla="*/ 479719 w 1223852"/>
              <a:gd name="connsiteY32" fmla="*/ 119818 h 718908"/>
              <a:gd name="connsiteX33" fmla="*/ 416657 w 1223852"/>
              <a:gd name="connsiteY33" fmla="*/ 94593 h 718908"/>
              <a:gd name="connsiteX34" fmla="*/ 448188 w 1223852"/>
              <a:gd name="connsiteY34" fmla="*/ 94593 h 7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23852" h="718908">
                <a:moveTo>
                  <a:pt x="448188" y="94593"/>
                </a:moveTo>
                <a:lnTo>
                  <a:pt x="448188" y="94593"/>
                </a:lnTo>
                <a:cubicBezTo>
                  <a:pt x="401943" y="88287"/>
                  <a:pt x="356114" y="76689"/>
                  <a:pt x="309452" y="75675"/>
                </a:cubicBezTo>
                <a:cubicBezTo>
                  <a:pt x="258839" y="74575"/>
                  <a:pt x="206670" y="74002"/>
                  <a:pt x="158103" y="88287"/>
                </a:cubicBezTo>
                <a:cubicBezTo>
                  <a:pt x="154379" y="89382"/>
                  <a:pt x="83763" y="144785"/>
                  <a:pt x="69816" y="163962"/>
                </a:cubicBezTo>
                <a:cubicBezTo>
                  <a:pt x="59848" y="177668"/>
                  <a:pt x="54238" y="194171"/>
                  <a:pt x="44591" y="208105"/>
                </a:cubicBezTo>
                <a:cubicBezTo>
                  <a:pt x="35246" y="221603"/>
                  <a:pt x="23570" y="233330"/>
                  <a:pt x="13060" y="245942"/>
                </a:cubicBezTo>
                <a:cubicBezTo>
                  <a:pt x="11291" y="256557"/>
                  <a:pt x="448" y="319810"/>
                  <a:pt x="448" y="327923"/>
                </a:cubicBezTo>
                <a:cubicBezTo>
                  <a:pt x="448" y="372116"/>
                  <a:pt x="-2506" y="417141"/>
                  <a:pt x="6754" y="460353"/>
                </a:cubicBezTo>
                <a:cubicBezTo>
                  <a:pt x="10543" y="478034"/>
                  <a:pt x="27183" y="490223"/>
                  <a:pt x="38285" y="504497"/>
                </a:cubicBezTo>
                <a:cubicBezTo>
                  <a:pt x="56627" y="528080"/>
                  <a:pt x="72496" y="554261"/>
                  <a:pt x="95041" y="573865"/>
                </a:cubicBezTo>
                <a:cubicBezTo>
                  <a:pt x="108414" y="585494"/>
                  <a:pt x="253154" y="674741"/>
                  <a:pt x="271615" y="681071"/>
                </a:cubicBezTo>
                <a:cubicBezTo>
                  <a:pt x="314123" y="695645"/>
                  <a:pt x="359808" y="698396"/>
                  <a:pt x="404045" y="706296"/>
                </a:cubicBezTo>
                <a:cubicBezTo>
                  <a:pt x="447294" y="714019"/>
                  <a:pt x="477571" y="715051"/>
                  <a:pt x="523863" y="718908"/>
                </a:cubicBezTo>
                <a:cubicBezTo>
                  <a:pt x="628966" y="712602"/>
                  <a:pt x="734459" y="711011"/>
                  <a:pt x="839173" y="699989"/>
                </a:cubicBezTo>
                <a:cubicBezTo>
                  <a:pt x="863020" y="697479"/>
                  <a:pt x="935173" y="649396"/>
                  <a:pt x="946379" y="643233"/>
                </a:cubicBezTo>
                <a:cubicBezTo>
                  <a:pt x="1028200" y="598231"/>
                  <a:pt x="994763" y="627359"/>
                  <a:pt x="1072503" y="567559"/>
                </a:cubicBezTo>
                <a:cubicBezTo>
                  <a:pt x="1106585" y="541342"/>
                  <a:pt x="1157847" y="447320"/>
                  <a:pt x="1160790" y="441435"/>
                </a:cubicBezTo>
                <a:cubicBezTo>
                  <a:pt x="1169198" y="424618"/>
                  <a:pt x="1179647" y="408675"/>
                  <a:pt x="1186015" y="390985"/>
                </a:cubicBezTo>
                <a:cubicBezTo>
                  <a:pt x="1202697" y="344647"/>
                  <a:pt x="1212536" y="303819"/>
                  <a:pt x="1223852" y="258555"/>
                </a:cubicBezTo>
                <a:cubicBezTo>
                  <a:pt x="1219648" y="210207"/>
                  <a:pt x="1221071" y="161036"/>
                  <a:pt x="1211239" y="113512"/>
                </a:cubicBezTo>
                <a:cubicBezTo>
                  <a:pt x="1208168" y="98668"/>
                  <a:pt x="1196085" y="87004"/>
                  <a:pt x="1186015" y="75675"/>
                </a:cubicBezTo>
                <a:cubicBezTo>
                  <a:pt x="1164753" y="51755"/>
                  <a:pt x="1122998" y="42171"/>
                  <a:pt x="1097728" y="31531"/>
                </a:cubicBezTo>
                <a:cubicBezTo>
                  <a:pt x="1022996" y="65"/>
                  <a:pt x="1065279" y="10359"/>
                  <a:pt x="1003135" y="0"/>
                </a:cubicBezTo>
                <a:cubicBezTo>
                  <a:pt x="986318" y="2102"/>
                  <a:pt x="969342" y="3184"/>
                  <a:pt x="952685" y="6307"/>
                </a:cubicBezTo>
                <a:cubicBezTo>
                  <a:pt x="935246" y="9577"/>
                  <a:pt x="903548" y="17638"/>
                  <a:pt x="883317" y="25225"/>
                </a:cubicBezTo>
                <a:cubicBezTo>
                  <a:pt x="872718" y="29200"/>
                  <a:pt x="861493" y="32014"/>
                  <a:pt x="851786" y="37838"/>
                </a:cubicBezTo>
                <a:cubicBezTo>
                  <a:pt x="840244" y="44763"/>
                  <a:pt x="832106" y="56681"/>
                  <a:pt x="820255" y="63062"/>
                </a:cubicBezTo>
                <a:cubicBezTo>
                  <a:pt x="804441" y="71577"/>
                  <a:pt x="786313" y="74906"/>
                  <a:pt x="769805" y="81981"/>
                </a:cubicBezTo>
                <a:cubicBezTo>
                  <a:pt x="735813" y="96549"/>
                  <a:pt x="690166" y="127592"/>
                  <a:pt x="656293" y="132431"/>
                </a:cubicBezTo>
                <a:lnTo>
                  <a:pt x="612150" y="138737"/>
                </a:lnTo>
                <a:lnTo>
                  <a:pt x="517557" y="126125"/>
                </a:lnTo>
                <a:cubicBezTo>
                  <a:pt x="504899" y="124317"/>
                  <a:pt x="491850" y="123862"/>
                  <a:pt x="479719" y="119818"/>
                </a:cubicBezTo>
                <a:cubicBezTo>
                  <a:pt x="342926" y="74220"/>
                  <a:pt x="511620" y="118337"/>
                  <a:pt x="416657" y="94593"/>
                </a:cubicBezTo>
                <a:lnTo>
                  <a:pt x="448188" y="94593"/>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0" name="Google Shape;211;p38">
            <a:extLst>
              <a:ext uri="{FF2B5EF4-FFF2-40B4-BE49-F238E27FC236}">
                <a16:creationId xmlns:a16="http://schemas.microsoft.com/office/drawing/2014/main" id="{6A159128-2109-FFE5-AA23-BB88F4C86B9D}"/>
              </a:ext>
            </a:extLst>
          </p:cNvPr>
          <p:cNvSpPr txBox="1">
            <a:spLocks/>
          </p:cNvSpPr>
          <p:nvPr/>
        </p:nvSpPr>
        <p:spPr>
          <a:xfrm>
            <a:off x="556020" y="2577289"/>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Lines</a:t>
            </a:r>
          </a:p>
        </p:txBody>
      </p:sp>
      <p:sp>
        <p:nvSpPr>
          <p:cNvPr id="31" name="Google Shape;211;p38">
            <a:extLst>
              <a:ext uri="{FF2B5EF4-FFF2-40B4-BE49-F238E27FC236}">
                <a16:creationId xmlns:a16="http://schemas.microsoft.com/office/drawing/2014/main" id="{EE4A9D26-23C0-17E5-BA59-A91E7C88A6BF}"/>
              </a:ext>
            </a:extLst>
          </p:cNvPr>
          <p:cNvSpPr txBox="1">
            <a:spLocks/>
          </p:cNvSpPr>
          <p:nvPr/>
        </p:nvSpPr>
        <p:spPr>
          <a:xfrm>
            <a:off x="3561952" y="2511042"/>
            <a:ext cx="1395774"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roads, rivers, etc.</a:t>
            </a:r>
          </a:p>
        </p:txBody>
      </p:sp>
      <p:sp>
        <p:nvSpPr>
          <p:cNvPr id="32" name="Google Shape;211;p38">
            <a:extLst>
              <a:ext uri="{FF2B5EF4-FFF2-40B4-BE49-F238E27FC236}">
                <a16:creationId xmlns:a16="http://schemas.microsoft.com/office/drawing/2014/main" id="{7747CBFF-F005-5252-2662-984EED74DB10}"/>
              </a:ext>
            </a:extLst>
          </p:cNvPr>
          <p:cNvSpPr txBox="1">
            <a:spLocks/>
          </p:cNvSpPr>
          <p:nvPr/>
        </p:nvSpPr>
        <p:spPr>
          <a:xfrm>
            <a:off x="3753465" y="3447801"/>
            <a:ext cx="1609918"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lakes, conservation management areas, etc.</a:t>
            </a:r>
          </a:p>
        </p:txBody>
      </p:sp>
      <p:pic>
        <p:nvPicPr>
          <p:cNvPr id="34" name="Picture 33" descr="Aerial view of a farm&#10;&#10;AI-generated content may be incorrect.">
            <a:extLst>
              <a:ext uri="{FF2B5EF4-FFF2-40B4-BE49-F238E27FC236}">
                <a16:creationId xmlns:a16="http://schemas.microsoft.com/office/drawing/2014/main" id="{B0D23703-5A2A-1C79-306D-F25B5258DF0E}"/>
              </a:ext>
            </a:extLst>
          </p:cNvPr>
          <p:cNvPicPr>
            <a:picLocks noChangeAspect="1"/>
          </p:cNvPicPr>
          <p:nvPr/>
        </p:nvPicPr>
        <p:blipFill>
          <a:blip r:embed="rId3"/>
          <a:stretch>
            <a:fillRect/>
          </a:stretch>
        </p:blipFill>
        <p:spPr>
          <a:xfrm>
            <a:off x="7417361" y="1669040"/>
            <a:ext cx="1395774" cy="1395774"/>
          </a:xfrm>
          <a:prstGeom prst="rect">
            <a:avLst/>
          </a:prstGeom>
        </p:spPr>
      </p:pic>
      <p:cxnSp>
        <p:nvCxnSpPr>
          <p:cNvPr id="36" name="Straight Connector 35">
            <a:extLst>
              <a:ext uri="{FF2B5EF4-FFF2-40B4-BE49-F238E27FC236}">
                <a16:creationId xmlns:a16="http://schemas.microsoft.com/office/drawing/2014/main" id="{F56E733B-1E76-CD1D-B0A9-646B491C42BA}"/>
              </a:ext>
            </a:extLst>
          </p:cNvPr>
          <p:cNvCxnSpPr>
            <a:cxnSpLocks/>
          </p:cNvCxnSpPr>
          <p:nvPr/>
        </p:nvCxnSpPr>
        <p:spPr>
          <a:xfrm flipH="1">
            <a:off x="6293992" y="2086349"/>
            <a:ext cx="1156794" cy="35341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5CD87EE1-753C-78CD-5CEB-78E897485E70}"/>
              </a:ext>
            </a:extLst>
          </p:cNvPr>
          <p:cNvCxnSpPr>
            <a:cxnSpLocks/>
          </p:cNvCxnSpPr>
          <p:nvPr/>
        </p:nvCxnSpPr>
        <p:spPr>
          <a:xfrm flipH="1">
            <a:off x="6744294" y="2120166"/>
            <a:ext cx="706492" cy="482347"/>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ED055D93-EEC5-F042-5CFF-7A4C7E92B025}"/>
              </a:ext>
            </a:extLst>
          </p:cNvPr>
          <p:cNvSpPr/>
          <p:nvPr/>
        </p:nvSpPr>
        <p:spPr>
          <a:xfrm>
            <a:off x="5878660" y="2522481"/>
            <a:ext cx="415332" cy="426364"/>
          </a:xfrm>
          <a:prstGeom prst="rect">
            <a:avLst/>
          </a:prstGeom>
          <a:solidFill>
            <a:srgbClr val="EACF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3FBAEDA-4189-0956-9F56-46AAEE039421}"/>
              </a:ext>
            </a:extLst>
          </p:cNvPr>
          <p:cNvSpPr/>
          <p:nvPr/>
        </p:nvSpPr>
        <p:spPr>
          <a:xfrm>
            <a:off x="6293992" y="2522481"/>
            <a:ext cx="415332" cy="426364"/>
          </a:xfrm>
          <a:prstGeom prst="rect">
            <a:avLst/>
          </a:prstGeom>
          <a:solidFill>
            <a:srgbClr val="EACF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05A628A-26CB-F46D-AA30-AEC0208E8800}"/>
              </a:ext>
            </a:extLst>
          </p:cNvPr>
          <p:cNvSpPr/>
          <p:nvPr/>
        </p:nvSpPr>
        <p:spPr>
          <a:xfrm>
            <a:off x="5882021" y="2961043"/>
            <a:ext cx="415332" cy="42636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6D8934C-277A-81E1-2ACD-BFDB04461C68}"/>
              </a:ext>
            </a:extLst>
          </p:cNvPr>
          <p:cNvSpPr/>
          <p:nvPr/>
        </p:nvSpPr>
        <p:spPr>
          <a:xfrm>
            <a:off x="6293992" y="2966830"/>
            <a:ext cx="415332" cy="42636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211;p38">
            <a:extLst>
              <a:ext uri="{FF2B5EF4-FFF2-40B4-BE49-F238E27FC236}">
                <a16:creationId xmlns:a16="http://schemas.microsoft.com/office/drawing/2014/main" id="{5E6F6E3D-D146-1C4F-F01C-DBA26DF85FA8}"/>
              </a:ext>
            </a:extLst>
          </p:cNvPr>
          <p:cNvSpPr txBox="1">
            <a:spLocks/>
          </p:cNvSpPr>
          <p:nvPr/>
        </p:nvSpPr>
        <p:spPr>
          <a:xfrm>
            <a:off x="5887994" y="3444854"/>
            <a:ext cx="2823547" cy="52854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1600" dirty="0"/>
              <a:t>e.g. elevation maps, land cover maps,  remotely sensed earth imagery.</a:t>
            </a:r>
          </a:p>
        </p:txBody>
      </p:sp>
      <p:grpSp>
        <p:nvGrpSpPr>
          <p:cNvPr id="15" name="Group 14">
            <a:extLst>
              <a:ext uri="{FF2B5EF4-FFF2-40B4-BE49-F238E27FC236}">
                <a16:creationId xmlns:a16="http://schemas.microsoft.com/office/drawing/2014/main" id="{88D9E517-4AC7-FEE5-F7D0-0E03352DB741}"/>
              </a:ext>
            </a:extLst>
          </p:cNvPr>
          <p:cNvGrpSpPr/>
          <p:nvPr/>
        </p:nvGrpSpPr>
        <p:grpSpPr>
          <a:xfrm>
            <a:off x="5878660" y="2524763"/>
            <a:ext cx="830664" cy="870713"/>
            <a:chOff x="6031060" y="2674881"/>
            <a:chExt cx="830664" cy="870713"/>
          </a:xfrm>
        </p:grpSpPr>
        <p:sp>
          <p:nvSpPr>
            <p:cNvPr id="10" name="Rectangle 9">
              <a:extLst>
                <a:ext uri="{FF2B5EF4-FFF2-40B4-BE49-F238E27FC236}">
                  <a16:creationId xmlns:a16="http://schemas.microsoft.com/office/drawing/2014/main" id="{C4A2FF60-57AE-9FF5-46B2-4B85C36A6972}"/>
                </a:ext>
              </a:extLst>
            </p:cNvPr>
            <p:cNvSpPr/>
            <p:nvPr/>
          </p:nvSpPr>
          <p:spPr>
            <a:xfrm>
              <a:off x="6031060" y="2674881"/>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1" name="Rectangle 10">
              <a:extLst>
                <a:ext uri="{FF2B5EF4-FFF2-40B4-BE49-F238E27FC236}">
                  <a16:creationId xmlns:a16="http://schemas.microsoft.com/office/drawing/2014/main" id="{387E2489-4B1A-547B-B638-75FBEF40E6FB}"/>
                </a:ext>
              </a:extLst>
            </p:cNvPr>
            <p:cNvSpPr/>
            <p:nvPr/>
          </p:nvSpPr>
          <p:spPr>
            <a:xfrm>
              <a:off x="6446392" y="2674881"/>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85D351D8-81EC-C1A7-F7C8-3B35B0AB9F7E}"/>
                </a:ext>
              </a:extLst>
            </p:cNvPr>
            <p:cNvSpPr/>
            <p:nvPr/>
          </p:nvSpPr>
          <p:spPr>
            <a:xfrm>
              <a:off x="6034421" y="3113443"/>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Rectangle 13">
              <a:extLst>
                <a:ext uri="{FF2B5EF4-FFF2-40B4-BE49-F238E27FC236}">
                  <a16:creationId xmlns:a16="http://schemas.microsoft.com/office/drawing/2014/main" id="{1E8F4D44-F680-A1BB-C4D8-2A0609092581}"/>
                </a:ext>
              </a:extLst>
            </p:cNvPr>
            <p:cNvSpPr/>
            <p:nvPr/>
          </p:nvSpPr>
          <p:spPr>
            <a:xfrm>
              <a:off x="6446392" y="3119230"/>
              <a:ext cx="415332" cy="4263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grpSp>
    </p:spTree>
    <p:extLst>
      <p:ext uri="{BB962C8B-B14F-4D97-AF65-F5344CB8AC3E}">
        <p14:creationId xmlns:p14="http://schemas.microsoft.com/office/powerpoint/2010/main" val="23263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62BA0-3689-C2F9-5C75-1D96FB75FD5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40755C-324E-7391-CAA8-885060BD21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12" name="Google Shape;242;p42">
            <a:extLst>
              <a:ext uri="{FF2B5EF4-FFF2-40B4-BE49-F238E27FC236}">
                <a16:creationId xmlns:a16="http://schemas.microsoft.com/office/drawing/2014/main" id="{69CFAC53-84E5-0EA6-4949-A134179E0DEA}"/>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Spatial Resolution</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6634468E-41CE-BBE4-6948-FE7FB5BC6225}"/>
              </a:ext>
            </a:extLst>
          </p:cNvPr>
          <p:cNvSpPr txBox="1">
            <a:spLocks/>
          </p:cNvSpPr>
          <p:nvPr/>
        </p:nvSpPr>
        <p:spPr>
          <a:xfrm>
            <a:off x="6351481" y="1482899"/>
            <a:ext cx="2505205" cy="177519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Spatial Resolution is the </a:t>
            </a:r>
            <a:r>
              <a:rPr lang="en-US" b="1" dirty="0"/>
              <a:t>level of spatial detail </a:t>
            </a:r>
            <a:r>
              <a:rPr lang="en-US" dirty="0"/>
              <a:t>of your data</a:t>
            </a:r>
          </a:p>
          <a:p>
            <a:pPr marL="76200">
              <a:spcBef>
                <a:spcPts val="800"/>
              </a:spcBef>
              <a:buSzPts val="2400"/>
            </a:pPr>
            <a:endParaRPr lang="en-US" dirty="0"/>
          </a:p>
          <a:p>
            <a:pPr marL="361950" indent="-285750">
              <a:spcBef>
                <a:spcPts val="800"/>
              </a:spcBef>
              <a:buSzPts val="2400"/>
              <a:buFont typeface="Arial" panose="020B0604020202020204" pitchFamily="34" charset="0"/>
              <a:buChar char="•"/>
            </a:pPr>
            <a:r>
              <a:rPr lang="en-US" dirty="0"/>
              <a:t>Spatial resolution in line vector data may mean more detailed lines</a:t>
            </a:r>
          </a:p>
          <a:p>
            <a:pPr marL="361950" indent="-285750">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dirty="0"/>
              <a:t>Spatial resolution in raster data refers to the size of the pixel </a:t>
            </a:r>
          </a:p>
        </p:txBody>
      </p:sp>
      <p:pic>
        <p:nvPicPr>
          <p:cNvPr id="5" name="Picture 4" descr="A blue lines on a white background&#10;&#10;AI-generated content may be incorrect.">
            <a:extLst>
              <a:ext uri="{FF2B5EF4-FFF2-40B4-BE49-F238E27FC236}">
                <a16:creationId xmlns:a16="http://schemas.microsoft.com/office/drawing/2014/main" id="{7485D8A5-835C-985C-52EE-19CF8B901091}"/>
              </a:ext>
            </a:extLst>
          </p:cNvPr>
          <p:cNvPicPr>
            <a:picLocks noChangeAspect="1"/>
          </p:cNvPicPr>
          <p:nvPr/>
        </p:nvPicPr>
        <p:blipFill>
          <a:blip r:embed="rId3"/>
          <a:stretch>
            <a:fillRect/>
          </a:stretch>
        </p:blipFill>
        <p:spPr>
          <a:xfrm>
            <a:off x="3579351" y="1269313"/>
            <a:ext cx="2378946" cy="1399180"/>
          </a:xfrm>
          <a:prstGeom prst="rect">
            <a:avLst/>
          </a:prstGeom>
        </p:spPr>
      </p:pic>
      <p:pic>
        <p:nvPicPr>
          <p:cNvPr id="9" name="Picture 8" descr="A group of blue lines&#10;&#10;AI-generated content may be incorrect.">
            <a:extLst>
              <a:ext uri="{FF2B5EF4-FFF2-40B4-BE49-F238E27FC236}">
                <a16:creationId xmlns:a16="http://schemas.microsoft.com/office/drawing/2014/main" id="{FB14335A-02AA-E125-E3C5-63BBD6779CCA}"/>
              </a:ext>
            </a:extLst>
          </p:cNvPr>
          <p:cNvPicPr>
            <a:picLocks noChangeAspect="1"/>
          </p:cNvPicPr>
          <p:nvPr/>
        </p:nvPicPr>
        <p:blipFill>
          <a:blip r:embed="rId4"/>
          <a:srcRect l="52912"/>
          <a:stretch>
            <a:fillRect/>
          </a:stretch>
        </p:blipFill>
        <p:spPr>
          <a:xfrm rot="17396218">
            <a:off x="527793" y="957241"/>
            <a:ext cx="1714507" cy="1463710"/>
          </a:xfrm>
          <a:prstGeom prst="rect">
            <a:avLst/>
          </a:prstGeom>
        </p:spPr>
      </p:pic>
      <p:cxnSp>
        <p:nvCxnSpPr>
          <p:cNvPr id="15" name="Straight Arrow Connector 14">
            <a:extLst>
              <a:ext uri="{FF2B5EF4-FFF2-40B4-BE49-F238E27FC236}">
                <a16:creationId xmlns:a16="http://schemas.microsoft.com/office/drawing/2014/main" id="{34F48841-D085-C811-E5F5-94ED4479D914}"/>
              </a:ext>
            </a:extLst>
          </p:cNvPr>
          <p:cNvCxnSpPr>
            <a:cxnSpLocks/>
            <a:endCxn id="5" idx="1"/>
          </p:cNvCxnSpPr>
          <p:nvPr/>
        </p:nvCxnSpPr>
        <p:spPr>
          <a:xfrm flipV="1">
            <a:off x="2112579" y="1968903"/>
            <a:ext cx="1466772" cy="14239"/>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29CE5A-C49B-A6A8-002D-9633F574EA10}"/>
              </a:ext>
            </a:extLst>
          </p:cNvPr>
          <p:cNvSpPr txBox="1"/>
          <p:nvPr/>
        </p:nvSpPr>
        <p:spPr>
          <a:xfrm>
            <a:off x="2977113" y="1645998"/>
            <a:ext cx="553357" cy="307777"/>
          </a:xfrm>
          <a:prstGeom prst="rect">
            <a:avLst/>
          </a:prstGeom>
          <a:noFill/>
        </p:spPr>
        <p:txBody>
          <a:bodyPr wrap="none" rtlCol="0">
            <a:spAutoFit/>
          </a:bodyPr>
          <a:lstStyle/>
          <a:p>
            <a:r>
              <a:rPr lang="en-US" dirty="0"/>
              <a:t>High</a:t>
            </a:r>
          </a:p>
        </p:txBody>
      </p:sp>
      <p:sp>
        <p:nvSpPr>
          <p:cNvPr id="20" name="TextBox 19">
            <a:extLst>
              <a:ext uri="{FF2B5EF4-FFF2-40B4-BE49-F238E27FC236}">
                <a16:creationId xmlns:a16="http://schemas.microsoft.com/office/drawing/2014/main" id="{5DE2D22E-E831-73DB-20CB-92DFDE3FAA0A}"/>
              </a:ext>
            </a:extLst>
          </p:cNvPr>
          <p:cNvSpPr txBox="1"/>
          <p:nvPr/>
        </p:nvSpPr>
        <p:spPr>
          <a:xfrm>
            <a:off x="1975279" y="1627866"/>
            <a:ext cx="513282" cy="307777"/>
          </a:xfrm>
          <a:prstGeom prst="rect">
            <a:avLst/>
          </a:prstGeom>
          <a:noFill/>
        </p:spPr>
        <p:txBody>
          <a:bodyPr wrap="none" rtlCol="0">
            <a:spAutoFit/>
          </a:bodyPr>
          <a:lstStyle/>
          <a:p>
            <a:r>
              <a:rPr lang="en-US" dirty="0"/>
              <a:t>Low</a:t>
            </a:r>
          </a:p>
        </p:txBody>
      </p:sp>
      <p:sp>
        <p:nvSpPr>
          <p:cNvPr id="21" name="TextBox 20">
            <a:extLst>
              <a:ext uri="{FF2B5EF4-FFF2-40B4-BE49-F238E27FC236}">
                <a16:creationId xmlns:a16="http://schemas.microsoft.com/office/drawing/2014/main" id="{57798E22-6CF1-13AD-11BF-50638C0289A8}"/>
              </a:ext>
            </a:extLst>
          </p:cNvPr>
          <p:cNvSpPr txBox="1"/>
          <p:nvPr/>
        </p:nvSpPr>
        <p:spPr>
          <a:xfrm>
            <a:off x="3515792" y="2668493"/>
            <a:ext cx="2411238" cy="276999"/>
          </a:xfrm>
          <a:prstGeom prst="rect">
            <a:avLst/>
          </a:prstGeom>
          <a:noFill/>
        </p:spPr>
        <p:txBody>
          <a:bodyPr wrap="none" rtlCol="0">
            <a:spAutoFit/>
          </a:bodyPr>
          <a:lstStyle/>
          <a:p>
            <a:r>
              <a:rPr lang="en-US" sz="1200" dirty="0"/>
              <a:t>Major rivers and smaller streams</a:t>
            </a:r>
          </a:p>
        </p:txBody>
      </p:sp>
      <p:sp>
        <p:nvSpPr>
          <p:cNvPr id="22" name="TextBox 21">
            <a:extLst>
              <a:ext uri="{FF2B5EF4-FFF2-40B4-BE49-F238E27FC236}">
                <a16:creationId xmlns:a16="http://schemas.microsoft.com/office/drawing/2014/main" id="{49E1B278-DD15-49B6-97C6-84A55903FE52}"/>
              </a:ext>
            </a:extLst>
          </p:cNvPr>
          <p:cNvSpPr txBox="1"/>
          <p:nvPr/>
        </p:nvSpPr>
        <p:spPr>
          <a:xfrm>
            <a:off x="636283" y="2556621"/>
            <a:ext cx="1309974" cy="276999"/>
          </a:xfrm>
          <a:prstGeom prst="rect">
            <a:avLst/>
          </a:prstGeom>
          <a:noFill/>
        </p:spPr>
        <p:txBody>
          <a:bodyPr wrap="none" rtlCol="0">
            <a:spAutoFit/>
          </a:bodyPr>
          <a:lstStyle/>
          <a:p>
            <a:r>
              <a:rPr lang="en-US" sz="1200" dirty="0"/>
              <a:t>Major rivers only</a:t>
            </a:r>
          </a:p>
        </p:txBody>
      </p:sp>
      <p:sp>
        <p:nvSpPr>
          <p:cNvPr id="23" name="TextBox 22">
            <a:extLst>
              <a:ext uri="{FF2B5EF4-FFF2-40B4-BE49-F238E27FC236}">
                <a16:creationId xmlns:a16="http://schemas.microsoft.com/office/drawing/2014/main" id="{224AF56A-8934-79B8-EFF4-7C37EB4D7402}"/>
              </a:ext>
            </a:extLst>
          </p:cNvPr>
          <p:cNvSpPr txBox="1"/>
          <p:nvPr/>
        </p:nvSpPr>
        <p:spPr>
          <a:xfrm>
            <a:off x="3485552" y="2961143"/>
            <a:ext cx="2802370" cy="307777"/>
          </a:xfrm>
          <a:prstGeom prst="rect">
            <a:avLst/>
          </a:prstGeom>
          <a:noFill/>
        </p:spPr>
        <p:txBody>
          <a:bodyPr wrap="none" rtlCol="0">
            <a:spAutoFit/>
          </a:bodyPr>
          <a:lstStyle/>
          <a:p>
            <a:r>
              <a:rPr lang="en-US" dirty="0"/>
              <a:t>Computationally </a:t>
            </a:r>
            <a:r>
              <a:rPr lang="en-US" b="1" dirty="0"/>
              <a:t>More</a:t>
            </a:r>
            <a:r>
              <a:rPr lang="en-US" dirty="0"/>
              <a:t> Expensive</a:t>
            </a:r>
          </a:p>
        </p:txBody>
      </p:sp>
      <p:sp>
        <p:nvSpPr>
          <p:cNvPr id="24" name="TextBox 23">
            <a:extLst>
              <a:ext uri="{FF2B5EF4-FFF2-40B4-BE49-F238E27FC236}">
                <a16:creationId xmlns:a16="http://schemas.microsoft.com/office/drawing/2014/main" id="{44B14D4F-8673-3BE6-46D7-55A2AA5E6614}"/>
              </a:ext>
            </a:extLst>
          </p:cNvPr>
          <p:cNvSpPr txBox="1"/>
          <p:nvPr/>
        </p:nvSpPr>
        <p:spPr>
          <a:xfrm>
            <a:off x="174743" y="2953222"/>
            <a:ext cx="2802370" cy="307777"/>
          </a:xfrm>
          <a:prstGeom prst="rect">
            <a:avLst/>
          </a:prstGeom>
          <a:noFill/>
        </p:spPr>
        <p:txBody>
          <a:bodyPr wrap="none" rtlCol="0">
            <a:spAutoFit/>
          </a:bodyPr>
          <a:lstStyle/>
          <a:p>
            <a:r>
              <a:rPr lang="en-US" dirty="0"/>
              <a:t>Computationally </a:t>
            </a:r>
            <a:r>
              <a:rPr lang="en-US" b="1" dirty="0"/>
              <a:t>Less</a:t>
            </a:r>
            <a:r>
              <a:rPr lang="en-US" dirty="0"/>
              <a:t> Expensive</a:t>
            </a:r>
          </a:p>
        </p:txBody>
      </p:sp>
      <p:cxnSp>
        <p:nvCxnSpPr>
          <p:cNvPr id="27" name="Straight Arrow Connector 26">
            <a:extLst>
              <a:ext uri="{FF2B5EF4-FFF2-40B4-BE49-F238E27FC236}">
                <a16:creationId xmlns:a16="http://schemas.microsoft.com/office/drawing/2014/main" id="{52D4AD39-6694-5A62-71EA-9FC1179E8310}"/>
              </a:ext>
            </a:extLst>
          </p:cNvPr>
          <p:cNvCxnSpPr>
            <a:cxnSpLocks/>
          </p:cNvCxnSpPr>
          <p:nvPr/>
        </p:nvCxnSpPr>
        <p:spPr>
          <a:xfrm flipV="1">
            <a:off x="2238460" y="4181801"/>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921C033-9659-338D-F537-FA7FC926C3F8}"/>
              </a:ext>
            </a:extLst>
          </p:cNvPr>
          <p:cNvSpPr txBox="1"/>
          <p:nvPr/>
        </p:nvSpPr>
        <p:spPr>
          <a:xfrm>
            <a:off x="3208874" y="3801112"/>
            <a:ext cx="553357" cy="307777"/>
          </a:xfrm>
          <a:prstGeom prst="rect">
            <a:avLst/>
          </a:prstGeom>
          <a:noFill/>
        </p:spPr>
        <p:txBody>
          <a:bodyPr wrap="none" rtlCol="0">
            <a:spAutoFit/>
          </a:bodyPr>
          <a:lstStyle/>
          <a:p>
            <a:r>
              <a:rPr lang="en-US" dirty="0"/>
              <a:t>High</a:t>
            </a:r>
          </a:p>
        </p:txBody>
      </p:sp>
      <p:sp>
        <p:nvSpPr>
          <p:cNvPr id="29" name="TextBox 28">
            <a:extLst>
              <a:ext uri="{FF2B5EF4-FFF2-40B4-BE49-F238E27FC236}">
                <a16:creationId xmlns:a16="http://schemas.microsoft.com/office/drawing/2014/main" id="{3ED62C21-84D1-5A96-1B28-42E8C6C6FE3C}"/>
              </a:ext>
            </a:extLst>
          </p:cNvPr>
          <p:cNvSpPr txBox="1"/>
          <p:nvPr/>
        </p:nvSpPr>
        <p:spPr>
          <a:xfrm>
            <a:off x="2204304" y="3785035"/>
            <a:ext cx="513282" cy="307777"/>
          </a:xfrm>
          <a:prstGeom prst="rect">
            <a:avLst/>
          </a:prstGeom>
          <a:noFill/>
        </p:spPr>
        <p:txBody>
          <a:bodyPr wrap="none" rtlCol="0">
            <a:spAutoFit/>
          </a:bodyPr>
          <a:lstStyle/>
          <a:p>
            <a:r>
              <a:rPr lang="en-US" dirty="0"/>
              <a:t>Low</a:t>
            </a:r>
          </a:p>
        </p:txBody>
      </p:sp>
      <p:pic>
        <p:nvPicPr>
          <p:cNvPr id="33" name="Picture 32" descr="A river flowing through a forest&#10;&#10;AI-generated content may be incorrect.">
            <a:extLst>
              <a:ext uri="{FF2B5EF4-FFF2-40B4-BE49-F238E27FC236}">
                <a16:creationId xmlns:a16="http://schemas.microsoft.com/office/drawing/2014/main" id="{A2D2FF0B-1D40-4130-7EC4-A2C22C11CA3D}"/>
              </a:ext>
            </a:extLst>
          </p:cNvPr>
          <p:cNvPicPr>
            <a:picLocks noChangeAspect="1"/>
          </p:cNvPicPr>
          <p:nvPr/>
        </p:nvPicPr>
        <p:blipFill>
          <a:blip r:embed="rId5"/>
          <a:stretch>
            <a:fillRect/>
          </a:stretch>
        </p:blipFill>
        <p:spPr>
          <a:xfrm>
            <a:off x="303967" y="3422450"/>
            <a:ext cx="1850460" cy="1233950"/>
          </a:xfrm>
          <a:prstGeom prst="rect">
            <a:avLst/>
          </a:prstGeom>
        </p:spPr>
      </p:pic>
      <p:pic>
        <p:nvPicPr>
          <p:cNvPr id="35" name="Picture 34" descr="Aerial view of a green land&#10;&#10;AI-generated content may be incorrect.">
            <a:extLst>
              <a:ext uri="{FF2B5EF4-FFF2-40B4-BE49-F238E27FC236}">
                <a16:creationId xmlns:a16="http://schemas.microsoft.com/office/drawing/2014/main" id="{990FA4EC-E228-58DF-5E41-F182AEE873D1}"/>
              </a:ext>
            </a:extLst>
          </p:cNvPr>
          <p:cNvPicPr>
            <a:picLocks noChangeAspect="1"/>
          </p:cNvPicPr>
          <p:nvPr/>
        </p:nvPicPr>
        <p:blipFill>
          <a:blip r:embed="rId6"/>
          <a:srcRect b="7987"/>
          <a:stretch>
            <a:fillRect/>
          </a:stretch>
        </p:blipFill>
        <p:spPr>
          <a:xfrm>
            <a:off x="3842532" y="3549840"/>
            <a:ext cx="2238460" cy="1085945"/>
          </a:xfrm>
          <a:prstGeom prst="rect">
            <a:avLst/>
          </a:prstGeom>
        </p:spPr>
      </p:pic>
      <p:sp>
        <p:nvSpPr>
          <p:cNvPr id="36" name="Right Brace 35">
            <a:extLst>
              <a:ext uri="{FF2B5EF4-FFF2-40B4-BE49-F238E27FC236}">
                <a16:creationId xmlns:a16="http://schemas.microsoft.com/office/drawing/2014/main" id="{230BE58B-73FF-CC88-0A33-8006314C4AA3}"/>
              </a:ext>
            </a:extLst>
          </p:cNvPr>
          <p:cNvSpPr/>
          <p:nvPr/>
        </p:nvSpPr>
        <p:spPr>
          <a:xfrm rot="5400000">
            <a:off x="5711302" y="4605858"/>
            <a:ext cx="197707" cy="296282"/>
          </a:xfrm>
          <a:prstGeom prst="rightBrace">
            <a:avLst>
              <a:gd name="adj1" fmla="val 9738"/>
              <a:gd name="adj2" fmla="val 50000"/>
            </a:avLst>
          </a:prstGeom>
          <a:ln>
            <a:solidFill>
              <a:schemeClr val="tx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F8ED29FD-1586-3BE7-A829-E1782F6E8F4A}"/>
              </a:ext>
            </a:extLst>
          </p:cNvPr>
          <p:cNvSpPr txBox="1"/>
          <p:nvPr/>
        </p:nvSpPr>
        <p:spPr>
          <a:xfrm>
            <a:off x="5388269" y="4848296"/>
            <a:ext cx="1140056" cy="276999"/>
          </a:xfrm>
          <a:prstGeom prst="rect">
            <a:avLst/>
          </a:prstGeom>
          <a:noFill/>
        </p:spPr>
        <p:txBody>
          <a:bodyPr wrap="none" rtlCol="0">
            <a:spAutoFit/>
          </a:bodyPr>
          <a:lstStyle/>
          <a:p>
            <a:r>
              <a:rPr lang="en-US" sz="1200" dirty="0"/>
              <a:t>1 meter pixels</a:t>
            </a:r>
          </a:p>
        </p:txBody>
      </p:sp>
      <p:sp>
        <p:nvSpPr>
          <p:cNvPr id="39" name="TextBox 38">
            <a:extLst>
              <a:ext uri="{FF2B5EF4-FFF2-40B4-BE49-F238E27FC236}">
                <a16:creationId xmlns:a16="http://schemas.microsoft.com/office/drawing/2014/main" id="{FDA838E7-F1BF-5818-02CF-4E6D5F886D08}"/>
              </a:ext>
            </a:extLst>
          </p:cNvPr>
          <p:cNvSpPr txBox="1"/>
          <p:nvPr/>
        </p:nvSpPr>
        <p:spPr>
          <a:xfrm>
            <a:off x="1333749" y="4837759"/>
            <a:ext cx="1225015" cy="276999"/>
          </a:xfrm>
          <a:prstGeom prst="rect">
            <a:avLst/>
          </a:prstGeom>
          <a:noFill/>
        </p:spPr>
        <p:txBody>
          <a:bodyPr wrap="none" rtlCol="0">
            <a:spAutoFit/>
          </a:bodyPr>
          <a:lstStyle/>
          <a:p>
            <a:r>
              <a:rPr lang="en-US" sz="1200" dirty="0"/>
              <a:t>30 meter pixels</a:t>
            </a:r>
          </a:p>
        </p:txBody>
      </p:sp>
      <p:sp>
        <p:nvSpPr>
          <p:cNvPr id="40" name="Right Brace 39">
            <a:extLst>
              <a:ext uri="{FF2B5EF4-FFF2-40B4-BE49-F238E27FC236}">
                <a16:creationId xmlns:a16="http://schemas.microsoft.com/office/drawing/2014/main" id="{10B5E826-4D8B-A319-FD96-331F4B64AFC1}"/>
              </a:ext>
            </a:extLst>
          </p:cNvPr>
          <p:cNvSpPr/>
          <p:nvPr/>
        </p:nvSpPr>
        <p:spPr>
          <a:xfrm rot="5400000">
            <a:off x="1770763" y="4619122"/>
            <a:ext cx="197707" cy="296282"/>
          </a:xfrm>
          <a:prstGeom prst="rightBrace">
            <a:avLst>
              <a:gd name="adj1" fmla="val 9738"/>
              <a:gd name="adj2" fmla="val 50000"/>
            </a:avLst>
          </a:prstGeom>
          <a:ln>
            <a:solidFill>
              <a:schemeClr val="tx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4175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8C356-1610-2490-FD6B-55E267A16E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BEE395-F3CC-4DCD-7541-8ABE95CA5C2B}"/>
              </a:ext>
            </a:extLst>
          </p:cNvPr>
          <p:cNvSpPr>
            <a:spLocks noGrp="1"/>
          </p:cNvSpPr>
          <p:nvPr>
            <p:ph type="sldNum" idx="12"/>
          </p:nvPr>
        </p:nvSpPr>
        <p:spPr>
          <a:xfrm>
            <a:off x="6558849" y="4748345"/>
            <a:ext cx="2057400" cy="273900"/>
          </a:xfrm>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12" name="Google Shape;242;p42">
            <a:extLst>
              <a:ext uri="{FF2B5EF4-FFF2-40B4-BE49-F238E27FC236}">
                <a16:creationId xmlns:a16="http://schemas.microsoft.com/office/drawing/2014/main" id="{A04D992B-78B1-F4ED-D32F-80EDE4D27887}"/>
              </a:ext>
            </a:extLst>
          </p:cNvPr>
          <p:cNvSpPr txBox="1">
            <a:spLocks noGrp="1"/>
          </p:cNvSpPr>
          <p:nvPr>
            <p:ph type="title"/>
          </p:nvPr>
        </p:nvSpPr>
        <p:spPr>
          <a:xfrm>
            <a:off x="4023035" y="168575"/>
            <a:ext cx="3263925"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Temporal Resolution</a:t>
            </a:r>
            <a:endParaRPr sz="1100" dirty="0">
              <a:solidFill>
                <a:srgbClr val="7030A0"/>
              </a:solidFill>
              <a:latin typeface="Bahnschrift Light SemiCondensed" panose="020B0502040204020203" pitchFamily="34" charset="0"/>
            </a:endParaRPr>
          </a:p>
        </p:txBody>
      </p:sp>
      <p:cxnSp>
        <p:nvCxnSpPr>
          <p:cNvPr id="6" name="Straight Arrow Connector 5">
            <a:extLst>
              <a:ext uri="{FF2B5EF4-FFF2-40B4-BE49-F238E27FC236}">
                <a16:creationId xmlns:a16="http://schemas.microsoft.com/office/drawing/2014/main" id="{534051BA-7442-BCD7-EE9F-6548416E986B}"/>
              </a:ext>
            </a:extLst>
          </p:cNvPr>
          <p:cNvCxnSpPr>
            <a:cxnSpLocks/>
          </p:cNvCxnSpPr>
          <p:nvPr/>
        </p:nvCxnSpPr>
        <p:spPr>
          <a:xfrm>
            <a:off x="248771" y="2995448"/>
            <a:ext cx="7548529" cy="0"/>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E58231-0095-14E6-A880-F97067F92D6E}"/>
              </a:ext>
            </a:extLst>
          </p:cNvPr>
          <p:cNvSpPr txBox="1"/>
          <p:nvPr/>
        </p:nvSpPr>
        <p:spPr>
          <a:xfrm>
            <a:off x="7614945" y="3002805"/>
            <a:ext cx="1664838" cy="954107"/>
          </a:xfrm>
          <a:prstGeom prst="rect">
            <a:avLst/>
          </a:prstGeom>
          <a:noFill/>
        </p:spPr>
        <p:txBody>
          <a:bodyPr wrap="square" rtlCol="0">
            <a:spAutoFit/>
          </a:bodyPr>
          <a:lstStyle/>
          <a:p>
            <a:r>
              <a:rPr lang="en-US" sz="2800" dirty="0"/>
              <a:t>Time (months)</a:t>
            </a:r>
          </a:p>
        </p:txBody>
      </p:sp>
      <p:cxnSp>
        <p:nvCxnSpPr>
          <p:cNvPr id="10" name="Straight Connector 9">
            <a:extLst>
              <a:ext uri="{FF2B5EF4-FFF2-40B4-BE49-F238E27FC236}">
                <a16:creationId xmlns:a16="http://schemas.microsoft.com/office/drawing/2014/main" id="{102D2354-21A5-9A8F-9A32-8D47D16D827D}"/>
              </a:ext>
            </a:extLst>
          </p:cNvPr>
          <p:cNvCxnSpPr/>
          <p:nvPr/>
        </p:nvCxnSpPr>
        <p:spPr>
          <a:xfrm>
            <a:off x="942453"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9480F44-4140-ACBF-A76E-E676DC2BAAA9}"/>
              </a:ext>
            </a:extLst>
          </p:cNvPr>
          <p:cNvCxnSpPr/>
          <p:nvPr/>
        </p:nvCxnSpPr>
        <p:spPr>
          <a:xfrm>
            <a:off x="1952497"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32BA0A0-2CFC-CE37-84F2-196CA2B0FD14}"/>
              </a:ext>
            </a:extLst>
          </p:cNvPr>
          <p:cNvCxnSpPr/>
          <p:nvPr/>
        </p:nvCxnSpPr>
        <p:spPr>
          <a:xfrm>
            <a:off x="2874254" y="2876552"/>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7F6183D-A268-ABCB-F3DD-11214EF24B28}"/>
              </a:ext>
            </a:extLst>
          </p:cNvPr>
          <p:cNvCxnSpPr/>
          <p:nvPr/>
        </p:nvCxnSpPr>
        <p:spPr>
          <a:xfrm>
            <a:off x="3890604" y="2883909"/>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799A47E-AB2B-8FB9-4813-12EE0D34613D}"/>
              </a:ext>
            </a:extLst>
          </p:cNvPr>
          <p:cNvCxnSpPr/>
          <p:nvPr/>
        </p:nvCxnSpPr>
        <p:spPr>
          <a:xfrm>
            <a:off x="4994191"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5471301-D16D-64CC-80A4-3DCC10C2700E}"/>
              </a:ext>
            </a:extLst>
          </p:cNvPr>
          <p:cNvCxnSpPr/>
          <p:nvPr/>
        </p:nvCxnSpPr>
        <p:spPr>
          <a:xfrm>
            <a:off x="6097776" y="2869324"/>
            <a:ext cx="0" cy="23779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3A673B0-06FF-5F7F-8E54-8CC09E0E996E}"/>
              </a:ext>
            </a:extLst>
          </p:cNvPr>
          <p:cNvCxnSpPr/>
          <p:nvPr/>
        </p:nvCxnSpPr>
        <p:spPr>
          <a:xfrm>
            <a:off x="7397905" y="2883909"/>
            <a:ext cx="0" cy="237792"/>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904436E-FB25-C455-058F-4A4C95C24C13}"/>
              </a:ext>
            </a:extLst>
          </p:cNvPr>
          <p:cNvSpPr txBox="1"/>
          <p:nvPr/>
        </p:nvSpPr>
        <p:spPr>
          <a:xfrm>
            <a:off x="365760" y="749891"/>
            <a:ext cx="3490812" cy="523220"/>
          </a:xfrm>
          <a:prstGeom prst="rect">
            <a:avLst/>
          </a:prstGeom>
          <a:noFill/>
        </p:spPr>
        <p:txBody>
          <a:bodyPr wrap="square" rtlCol="0">
            <a:spAutoFit/>
          </a:bodyPr>
          <a:lstStyle/>
          <a:p>
            <a:r>
              <a:rPr lang="en-US" b="1" dirty="0"/>
              <a:t>Lower Res: </a:t>
            </a:r>
            <a:r>
              <a:rPr lang="en-US" dirty="0"/>
              <a:t>Satellite image (raster data) taken every six months</a:t>
            </a:r>
          </a:p>
        </p:txBody>
      </p:sp>
      <p:sp>
        <p:nvSpPr>
          <p:cNvPr id="20" name="TextBox 19">
            <a:extLst>
              <a:ext uri="{FF2B5EF4-FFF2-40B4-BE49-F238E27FC236}">
                <a16:creationId xmlns:a16="http://schemas.microsoft.com/office/drawing/2014/main" id="{A6A5B8E3-6275-D175-E565-C5CDBB798A67}"/>
              </a:ext>
            </a:extLst>
          </p:cNvPr>
          <p:cNvSpPr txBox="1"/>
          <p:nvPr/>
        </p:nvSpPr>
        <p:spPr>
          <a:xfrm>
            <a:off x="344211" y="4587661"/>
            <a:ext cx="3120527" cy="523220"/>
          </a:xfrm>
          <a:prstGeom prst="rect">
            <a:avLst/>
          </a:prstGeom>
          <a:noFill/>
        </p:spPr>
        <p:txBody>
          <a:bodyPr wrap="square" rtlCol="0">
            <a:spAutoFit/>
          </a:bodyPr>
          <a:lstStyle/>
          <a:p>
            <a:r>
              <a:rPr lang="en-US" b="1" dirty="0"/>
              <a:t>High Res: </a:t>
            </a:r>
            <a:r>
              <a:rPr lang="en-US" dirty="0"/>
              <a:t>Satellite image (raster data) taken every month</a:t>
            </a:r>
          </a:p>
        </p:txBody>
      </p:sp>
      <p:sp>
        <p:nvSpPr>
          <p:cNvPr id="21" name="Rectangle 20">
            <a:extLst>
              <a:ext uri="{FF2B5EF4-FFF2-40B4-BE49-F238E27FC236}">
                <a16:creationId xmlns:a16="http://schemas.microsoft.com/office/drawing/2014/main" id="{E8278CAF-80D8-63DA-552B-BF636CC764E7}"/>
              </a:ext>
            </a:extLst>
          </p:cNvPr>
          <p:cNvSpPr/>
          <p:nvPr/>
        </p:nvSpPr>
        <p:spPr>
          <a:xfrm>
            <a:off x="333904" y="3171114"/>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90EA9A5-B2F3-CC8C-FD6D-49C7B08C2B08}"/>
              </a:ext>
            </a:extLst>
          </p:cNvPr>
          <p:cNvSpPr/>
          <p:nvPr/>
        </p:nvSpPr>
        <p:spPr>
          <a:xfrm>
            <a:off x="1295926" y="3290009"/>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49D8AC-BDE1-4E46-02B0-168AA6F2B5B6}"/>
              </a:ext>
            </a:extLst>
          </p:cNvPr>
          <p:cNvSpPr/>
          <p:nvPr/>
        </p:nvSpPr>
        <p:spPr>
          <a:xfrm>
            <a:off x="2298939" y="3190940"/>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74AE20-9274-7FFA-1E37-778CF505F1E3}"/>
              </a:ext>
            </a:extLst>
          </p:cNvPr>
          <p:cNvSpPr/>
          <p:nvPr/>
        </p:nvSpPr>
        <p:spPr>
          <a:xfrm>
            <a:off x="3208281" y="3354297"/>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FE2C94-D712-5F53-1188-DFE8E0D2B833}"/>
              </a:ext>
            </a:extLst>
          </p:cNvPr>
          <p:cNvSpPr/>
          <p:nvPr/>
        </p:nvSpPr>
        <p:spPr>
          <a:xfrm>
            <a:off x="4211294" y="3216318"/>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2E768A-EFED-9A64-69EF-6FA76F48F4E2}"/>
              </a:ext>
            </a:extLst>
          </p:cNvPr>
          <p:cNvSpPr/>
          <p:nvPr/>
        </p:nvSpPr>
        <p:spPr>
          <a:xfrm>
            <a:off x="5428392" y="3319725"/>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0B9680-15A4-DE70-BFE3-F7746B46005D}"/>
              </a:ext>
            </a:extLst>
          </p:cNvPr>
          <p:cNvSpPr/>
          <p:nvPr/>
        </p:nvSpPr>
        <p:spPr>
          <a:xfrm>
            <a:off x="6397847" y="3175614"/>
            <a:ext cx="1217098" cy="12052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river flowing through a forest&#10;&#10;AI-generated content may be incorrect.">
            <a:extLst>
              <a:ext uri="{FF2B5EF4-FFF2-40B4-BE49-F238E27FC236}">
                <a16:creationId xmlns:a16="http://schemas.microsoft.com/office/drawing/2014/main" id="{5859A408-26F8-19C9-CCE6-BB6DC71876A2}"/>
              </a:ext>
            </a:extLst>
          </p:cNvPr>
          <p:cNvPicPr>
            <a:picLocks noChangeAspect="1"/>
          </p:cNvPicPr>
          <p:nvPr/>
        </p:nvPicPr>
        <p:blipFill>
          <a:blip r:embed="rId3"/>
          <a:srcRect l="7749" r="23609"/>
          <a:stretch>
            <a:fillRect/>
          </a:stretch>
        </p:blipFill>
        <p:spPr>
          <a:xfrm>
            <a:off x="344211" y="1448776"/>
            <a:ext cx="1270178" cy="1233950"/>
          </a:xfrm>
          <a:prstGeom prst="rect">
            <a:avLst/>
          </a:prstGeom>
        </p:spPr>
      </p:pic>
      <p:pic>
        <p:nvPicPr>
          <p:cNvPr id="29" name="Picture 28" descr="A river flowing through a forest&#10;&#10;AI-generated content may be incorrect.">
            <a:extLst>
              <a:ext uri="{FF2B5EF4-FFF2-40B4-BE49-F238E27FC236}">
                <a16:creationId xmlns:a16="http://schemas.microsoft.com/office/drawing/2014/main" id="{3BE79634-E6D0-B96A-F830-E5BB72EFC734}"/>
              </a:ext>
            </a:extLst>
          </p:cNvPr>
          <p:cNvPicPr>
            <a:picLocks noChangeAspect="1"/>
          </p:cNvPicPr>
          <p:nvPr/>
        </p:nvPicPr>
        <p:blipFill>
          <a:blip r:embed="rId3"/>
          <a:srcRect l="7749" r="23609"/>
          <a:stretch>
            <a:fillRect/>
          </a:stretch>
        </p:blipFill>
        <p:spPr>
          <a:xfrm>
            <a:off x="5462687" y="1377849"/>
            <a:ext cx="1270178" cy="1233950"/>
          </a:xfrm>
          <a:prstGeom prst="rect">
            <a:avLst/>
          </a:prstGeom>
        </p:spPr>
      </p:pic>
      <p:pic>
        <p:nvPicPr>
          <p:cNvPr id="30" name="Picture 29" descr="A river flowing through a forest&#10;&#10;AI-generated content may be incorrect.">
            <a:extLst>
              <a:ext uri="{FF2B5EF4-FFF2-40B4-BE49-F238E27FC236}">
                <a16:creationId xmlns:a16="http://schemas.microsoft.com/office/drawing/2014/main" id="{33B85EF4-23DE-C2EB-27DE-121A60B83B67}"/>
              </a:ext>
            </a:extLst>
          </p:cNvPr>
          <p:cNvPicPr>
            <a:picLocks noChangeAspect="1"/>
          </p:cNvPicPr>
          <p:nvPr/>
        </p:nvPicPr>
        <p:blipFill>
          <a:blip r:embed="rId3"/>
          <a:srcRect l="7749" r="23609"/>
          <a:stretch>
            <a:fillRect/>
          </a:stretch>
        </p:blipFill>
        <p:spPr>
          <a:xfrm>
            <a:off x="254284" y="3156753"/>
            <a:ext cx="1270178" cy="1233950"/>
          </a:xfrm>
          <a:prstGeom prst="rect">
            <a:avLst/>
          </a:prstGeom>
        </p:spPr>
      </p:pic>
      <p:pic>
        <p:nvPicPr>
          <p:cNvPr id="31" name="Picture 30" descr="A river flowing through a forest&#10;&#10;AI-generated content may be incorrect.">
            <a:extLst>
              <a:ext uri="{FF2B5EF4-FFF2-40B4-BE49-F238E27FC236}">
                <a16:creationId xmlns:a16="http://schemas.microsoft.com/office/drawing/2014/main" id="{926AD15B-9AE5-99E8-1D13-3A361636EF21}"/>
              </a:ext>
            </a:extLst>
          </p:cNvPr>
          <p:cNvPicPr>
            <a:picLocks noChangeAspect="1"/>
          </p:cNvPicPr>
          <p:nvPr/>
        </p:nvPicPr>
        <p:blipFill>
          <a:blip r:embed="rId3"/>
          <a:srcRect l="7749" r="23609"/>
          <a:stretch>
            <a:fillRect/>
          </a:stretch>
        </p:blipFill>
        <p:spPr>
          <a:xfrm>
            <a:off x="1269385" y="3268420"/>
            <a:ext cx="1270178" cy="1233950"/>
          </a:xfrm>
          <a:prstGeom prst="rect">
            <a:avLst/>
          </a:prstGeom>
        </p:spPr>
      </p:pic>
      <p:pic>
        <p:nvPicPr>
          <p:cNvPr id="32" name="Picture 31" descr="A river flowing through a forest&#10;&#10;AI-generated content may be incorrect.">
            <a:extLst>
              <a:ext uri="{FF2B5EF4-FFF2-40B4-BE49-F238E27FC236}">
                <a16:creationId xmlns:a16="http://schemas.microsoft.com/office/drawing/2014/main" id="{1AA0C89D-7A05-5CC3-CA74-917747FF37CA}"/>
              </a:ext>
            </a:extLst>
          </p:cNvPr>
          <p:cNvPicPr>
            <a:picLocks noChangeAspect="1"/>
          </p:cNvPicPr>
          <p:nvPr/>
        </p:nvPicPr>
        <p:blipFill>
          <a:blip r:embed="rId3"/>
          <a:srcRect l="7749" r="23609"/>
          <a:stretch>
            <a:fillRect/>
          </a:stretch>
        </p:blipFill>
        <p:spPr>
          <a:xfrm>
            <a:off x="2284486" y="3165785"/>
            <a:ext cx="1270178" cy="1233950"/>
          </a:xfrm>
          <a:prstGeom prst="rect">
            <a:avLst/>
          </a:prstGeom>
        </p:spPr>
      </p:pic>
      <p:pic>
        <p:nvPicPr>
          <p:cNvPr id="33" name="Picture 32" descr="A river flowing through a forest&#10;&#10;AI-generated content may be incorrect.">
            <a:extLst>
              <a:ext uri="{FF2B5EF4-FFF2-40B4-BE49-F238E27FC236}">
                <a16:creationId xmlns:a16="http://schemas.microsoft.com/office/drawing/2014/main" id="{A1447981-624A-A7E1-CE12-45F9F937AB0E}"/>
              </a:ext>
            </a:extLst>
          </p:cNvPr>
          <p:cNvPicPr>
            <a:picLocks noChangeAspect="1"/>
          </p:cNvPicPr>
          <p:nvPr/>
        </p:nvPicPr>
        <p:blipFill>
          <a:blip r:embed="rId3"/>
          <a:srcRect l="7749" r="23609"/>
          <a:stretch>
            <a:fillRect/>
          </a:stretch>
        </p:blipFill>
        <p:spPr>
          <a:xfrm>
            <a:off x="3181741" y="3328677"/>
            <a:ext cx="1270178" cy="1233950"/>
          </a:xfrm>
          <a:prstGeom prst="rect">
            <a:avLst/>
          </a:prstGeom>
        </p:spPr>
      </p:pic>
      <p:pic>
        <p:nvPicPr>
          <p:cNvPr id="34" name="Picture 33" descr="A river flowing through a forest&#10;&#10;AI-generated content may be incorrect.">
            <a:extLst>
              <a:ext uri="{FF2B5EF4-FFF2-40B4-BE49-F238E27FC236}">
                <a16:creationId xmlns:a16="http://schemas.microsoft.com/office/drawing/2014/main" id="{E1BFA501-406B-18C6-92CB-AD803E55B782}"/>
              </a:ext>
            </a:extLst>
          </p:cNvPr>
          <p:cNvPicPr>
            <a:picLocks noChangeAspect="1"/>
          </p:cNvPicPr>
          <p:nvPr/>
        </p:nvPicPr>
        <p:blipFill>
          <a:blip r:embed="rId3"/>
          <a:srcRect l="7749" r="23609"/>
          <a:stretch>
            <a:fillRect/>
          </a:stretch>
        </p:blipFill>
        <p:spPr>
          <a:xfrm>
            <a:off x="4192509" y="3210523"/>
            <a:ext cx="1270178" cy="1233950"/>
          </a:xfrm>
          <a:prstGeom prst="rect">
            <a:avLst/>
          </a:prstGeom>
        </p:spPr>
      </p:pic>
      <p:pic>
        <p:nvPicPr>
          <p:cNvPr id="35" name="Picture 34" descr="A river flowing through a forest&#10;&#10;AI-generated content may be incorrect.">
            <a:extLst>
              <a:ext uri="{FF2B5EF4-FFF2-40B4-BE49-F238E27FC236}">
                <a16:creationId xmlns:a16="http://schemas.microsoft.com/office/drawing/2014/main" id="{E481C6EC-0FCD-DA24-06C1-C2438AD2C40E}"/>
              </a:ext>
            </a:extLst>
          </p:cNvPr>
          <p:cNvPicPr>
            <a:picLocks noChangeAspect="1"/>
          </p:cNvPicPr>
          <p:nvPr/>
        </p:nvPicPr>
        <p:blipFill>
          <a:blip r:embed="rId3"/>
          <a:srcRect l="7749" r="23609"/>
          <a:stretch>
            <a:fillRect/>
          </a:stretch>
        </p:blipFill>
        <p:spPr>
          <a:xfrm>
            <a:off x="5419000" y="3305364"/>
            <a:ext cx="1270178" cy="1233950"/>
          </a:xfrm>
          <a:prstGeom prst="rect">
            <a:avLst/>
          </a:prstGeom>
        </p:spPr>
      </p:pic>
      <p:pic>
        <p:nvPicPr>
          <p:cNvPr id="36" name="Picture 35" descr="A river flowing through a forest&#10;&#10;AI-generated content may be incorrect.">
            <a:extLst>
              <a:ext uri="{FF2B5EF4-FFF2-40B4-BE49-F238E27FC236}">
                <a16:creationId xmlns:a16="http://schemas.microsoft.com/office/drawing/2014/main" id="{0E9A7380-20D2-EBFD-910D-7C740AE84F2D}"/>
              </a:ext>
            </a:extLst>
          </p:cNvPr>
          <p:cNvPicPr>
            <a:picLocks noChangeAspect="1"/>
          </p:cNvPicPr>
          <p:nvPr/>
        </p:nvPicPr>
        <p:blipFill>
          <a:blip r:embed="rId3"/>
          <a:srcRect l="7749" r="23609"/>
          <a:stretch>
            <a:fillRect/>
          </a:stretch>
        </p:blipFill>
        <p:spPr>
          <a:xfrm>
            <a:off x="6344767" y="3154073"/>
            <a:ext cx="1270178" cy="1233950"/>
          </a:xfrm>
          <a:prstGeom prst="rect">
            <a:avLst/>
          </a:prstGeom>
        </p:spPr>
      </p:pic>
      <p:sp>
        <p:nvSpPr>
          <p:cNvPr id="37" name="TextBox 36">
            <a:extLst>
              <a:ext uri="{FF2B5EF4-FFF2-40B4-BE49-F238E27FC236}">
                <a16:creationId xmlns:a16="http://schemas.microsoft.com/office/drawing/2014/main" id="{3145C442-C581-74BD-B3BB-E8BADBBC405F}"/>
              </a:ext>
            </a:extLst>
          </p:cNvPr>
          <p:cNvSpPr txBox="1"/>
          <p:nvPr/>
        </p:nvSpPr>
        <p:spPr>
          <a:xfrm>
            <a:off x="4996662" y="4740273"/>
            <a:ext cx="2802370" cy="307777"/>
          </a:xfrm>
          <a:prstGeom prst="rect">
            <a:avLst/>
          </a:prstGeom>
          <a:noFill/>
        </p:spPr>
        <p:txBody>
          <a:bodyPr wrap="none" rtlCol="0">
            <a:spAutoFit/>
          </a:bodyPr>
          <a:lstStyle/>
          <a:p>
            <a:r>
              <a:rPr lang="en-US" dirty="0"/>
              <a:t>Computationally </a:t>
            </a:r>
            <a:r>
              <a:rPr lang="en-US" b="1" dirty="0"/>
              <a:t>More</a:t>
            </a:r>
            <a:r>
              <a:rPr lang="en-US" dirty="0"/>
              <a:t> Expensive</a:t>
            </a:r>
          </a:p>
        </p:txBody>
      </p:sp>
      <p:sp>
        <p:nvSpPr>
          <p:cNvPr id="38" name="TextBox 37">
            <a:extLst>
              <a:ext uri="{FF2B5EF4-FFF2-40B4-BE49-F238E27FC236}">
                <a16:creationId xmlns:a16="http://schemas.microsoft.com/office/drawing/2014/main" id="{74D35C31-52AF-3BF9-3F88-5E8BA4458D7A}"/>
              </a:ext>
            </a:extLst>
          </p:cNvPr>
          <p:cNvSpPr txBox="1"/>
          <p:nvPr/>
        </p:nvSpPr>
        <p:spPr>
          <a:xfrm>
            <a:off x="1952497" y="1347528"/>
            <a:ext cx="2802370" cy="307777"/>
          </a:xfrm>
          <a:prstGeom prst="rect">
            <a:avLst/>
          </a:prstGeom>
          <a:noFill/>
        </p:spPr>
        <p:txBody>
          <a:bodyPr wrap="none" rtlCol="0">
            <a:spAutoFit/>
          </a:bodyPr>
          <a:lstStyle/>
          <a:p>
            <a:r>
              <a:rPr lang="en-US" dirty="0"/>
              <a:t>Computationally </a:t>
            </a:r>
            <a:r>
              <a:rPr lang="en-US" b="1" dirty="0"/>
              <a:t>Less</a:t>
            </a:r>
            <a:r>
              <a:rPr lang="en-US" dirty="0"/>
              <a:t> Expensive</a:t>
            </a:r>
          </a:p>
        </p:txBody>
      </p:sp>
    </p:spTree>
    <p:extLst>
      <p:ext uri="{BB962C8B-B14F-4D97-AF65-F5344CB8AC3E}">
        <p14:creationId xmlns:p14="http://schemas.microsoft.com/office/powerpoint/2010/main" val="4055498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C8057-089F-2263-21EC-96267235B3E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33496B-C758-874B-05ED-36876154CFC7}"/>
              </a:ext>
            </a:extLst>
          </p:cNvPr>
          <p:cNvSpPr>
            <a:spLocks noGrp="1"/>
          </p:cNvSpPr>
          <p:nvPr>
            <p:ph type="sldNum" idx="12"/>
          </p:nvPr>
        </p:nvSpPr>
        <p:spPr>
          <a:xfrm>
            <a:off x="6431215" y="4767263"/>
            <a:ext cx="2057400" cy="273900"/>
          </a:xfrm>
        </p:spPr>
        <p:txBody>
          <a:bodyPr/>
          <a:lstStyle/>
          <a:p>
            <a:pPr marL="0" lvl="0" indent="0" algn="r" rtl="0">
              <a:spcBef>
                <a:spcPts val="0"/>
              </a:spcBef>
              <a:spcAft>
                <a:spcPts val="0"/>
              </a:spcAft>
              <a:buNone/>
            </a:pPr>
            <a:fld id="{00000000-1234-1234-1234-123412341234}" type="slidenum">
              <a:rPr lang="en" smtClean="0"/>
              <a:t>63</a:t>
            </a:fld>
            <a:endParaRPr lang="en" dirty="0"/>
          </a:p>
        </p:txBody>
      </p:sp>
      <p:sp>
        <p:nvSpPr>
          <p:cNvPr id="12" name="Google Shape;242;p42">
            <a:extLst>
              <a:ext uri="{FF2B5EF4-FFF2-40B4-BE49-F238E27FC236}">
                <a16:creationId xmlns:a16="http://schemas.microsoft.com/office/drawing/2014/main" id="{29FD7EC2-CBFB-EB34-9C66-830A8848846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Coordinate Systems: Geographic vs. Projected</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59328717-4130-9794-BC90-E1D7510B15BB}"/>
              </a:ext>
            </a:extLst>
          </p:cNvPr>
          <p:cNvSpPr txBox="1">
            <a:spLocks/>
          </p:cNvSpPr>
          <p:nvPr/>
        </p:nvSpPr>
        <p:spPr>
          <a:xfrm>
            <a:off x="102136" y="1175478"/>
            <a:ext cx="538426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b="1" dirty="0"/>
              <a:t>Geographic coordinate system (GCS): </a:t>
            </a:r>
            <a:r>
              <a:rPr lang="en-US" dirty="0"/>
              <a:t>The datum used that describes the </a:t>
            </a:r>
            <a:r>
              <a:rPr lang="en-US" b="1" dirty="0"/>
              <a:t>3D spherical surface </a:t>
            </a:r>
            <a:r>
              <a:rPr lang="en-US" dirty="0"/>
              <a:t>of the earth</a:t>
            </a:r>
          </a:p>
          <a:p>
            <a:pPr marL="742950" indent="-169863">
              <a:spcBef>
                <a:spcPts val="800"/>
              </a:spcBef>
              <a:buSzPts val="2400"/>
              <a:buFont typeface="Arial" panose="020B0604020202020204" pitchFamily="34" charset="0"/>
              <a:buChar char="•"/>
            </a:pPr>
            <a:r>
              <a:rPr lang="en-US" dirty="0"/>
              <a:t>Units are angular (decimal degrees, degree minutes, seconds)</a:t>
            </a:r>
          </a:p>
          <a:p>
            <a:pPr marL="742950" indent="-169863">
              <a:spcBef>
                <a:spcPts val="800"/>
              </a:spcBef>
              <a:buSzPts val="2400"/>
              <a:buFont typeface="Arial" panose="020B0604020202020204" pitchFamily="34" charset="0"/>
              <a:buChar char="•"/>
            </a:pPr>
            <a:r>
              <a:rPr lang="en-US" dirty="0"/>
              <a:t>Good for raw locations</a:t>
            </a:r>
          </a:p>
          <a:p>
            <a:pPr marL="742950" indent="-169863">
              <a:spcBef>
                <a:spcPts val="800"/>
              </a:spcBef>
              <a:buSzPts val="2400"/>
              <a:buFont typeface="Arial" panose="020B0604020202020204" pitchFamily="34" charset="0"/>
              <a:buChar char="•"/>
            </a:pPr>
            <a:endParaRPr lang="en-US" dirty="0"/>
          </a:p>
          <a:p>
            <a:pPr marL="361950" indent="-285750">
              <a:spcBef>
                <a:spcPts val="800"/>
              </a:spcBef>
              <a:buSzPts val="2400"/>
              <a:buFont typeface="Arial" panose="020B0604020202020204" pitchFamily="34" charset="0"/>
              <a:buChar char="•"/>
            </a:pPr>
            <a:r>
              <a:rPr lang="en-US" b="1" dirty="0"/>
              <a:t>Projected coordinate system (PCS): </a:t>
            </a:r>
            <a:r>
              <a:rPr lang="en-US" dirty="0"/>
              <a:t>The 3D surface is projected onto a flat, </a:t>
            </a:r>
            <a:r>
              <a:rPr lang="en-US" b="1" dirty="0"/>
              <a:t>2D plane</a:t>
            </a:r>
          </a:p>
          <a:p>
            <a:pPr marL="742950" lvl="1" indent="-169863">
              <a:spcBef>
                <a:spcPts val="800"/>
              </a:spcBef>
              <a:buSzPts val="2400"/>
              <a:buFont typeface="Arial" panose="020B0604020202020204" pitchFamily="34" charset="0"/>
              <a:buChar char="•"/>
            </a:pPr>
            <a:r>
              <a:rPr lang="en-US" dirty="0"/>
              <a:t>Units are linear (meters, feet, etc.)</a:t>
            </a:r>
          </a:p>
          <a:p>
            <a:pPr marL="742950" lvl="1" indent="-169863">
              <a:spcBef>
                <a:spcPts val="800"/>
              </a:spcBef>
              <a:buSzPts val="2400"/>
              <a:buFont typeface="Arial" panose="020B0604020202020204" pitchFamily="34" charset="0"/>
              <a:buChar char="•"/>
            </a:pPr>
            <a:r>
              <a:rPr lang="en-US" dirty="0"/>
              <a:t>Distortion is introduced in each PCS so it’s important to pick the best one for your needs (i.e. PCS that preserves area, distance, shape, or direction)</a:t>
            </a:r>
          </a:p>
          <a:p>
            <a:pPr marL="742950" lvl="1" indent="-169863">
              <a:spcBef>
                <a:spcPts val="800"/>
              </a:spcBef>
              <a:buSzPts val="2400"/>
              <a:buFont typeface="Arial" panose="020B0604020202020204" pitchFamily="34" charset="0"/>
              <a:buChar char="•"/>
            </a:pPr>
            <a:r>
              <a:rPr lang="en-US" b="1" dirty="0"/>
              <a:t>Necessary for accurate area and distance calculations</a:t>
            </a:r>
          </a:p>
          <a:p>
            <a:pPr marL="361950" indent="-285750">
              <a:spcBef>
                <a:spcPts val="800"/>
              </a:spcBef>
              <a:buSzPts val="2400"/>
              <a:buFont typeface="Arial" panose="020B0604020202020204" pitchFamily="34" charset="0"/>
              <a:buChar char="•"/>
            </a:pPr>
            <a:endParaRPr lang="en-US" b="1" dirty="0"/>
          </a:p>
        </p:txBody>
      </p:sp>
      <p:pic>
        <p:nvPicPr>
          <p:cNvPr id="5" name="Picture 4" descr="A globes with lines and continents&#10;&#10;AI-generated content may be incorrect.">
            <a:extLst>
              <a:ext uri="{FF2B5EF4-FFF2-40B4-BE49-F238E27FC236}">
                <a16:creationId xmlns:a16="http://schemas.microsoft.com/office/drawing/2014/main" id="{775880DB-5EFB-736A-D2EC-6743231355B7}"/>
              </a:ext>
            </a:extLst>
          </p:cNvPr>
          <p:cNvPicPr>
            <a:picLocks noChangeAspect="1"/>
          </p:cNvPicPr>
          <p:nvPr/>
        </p:nvPicPr>
        <p:blipFill>
          <a:blip r:embed="rId3"/>
          <a:stretch>
            <a:fillRect/>
          </a:stretch>
        </p:blipFill>
        <p:spPr>
          <a:xfrm>
            <a:off x="5690545" y="925499"/>
            <a:ext cx="2920603" cy="1831361"/>
          </a:xfrm>
          <a:prstGeom prst="rect">
            <a:avLst/>
          </a:prstGeom>
        </p:spPr>
      </p:pic>
      <p:pic>
        <p:nvPicPr>
          <p:cNvPr id="13" name="Picture 12" descr="A map of the world&#10;&#10;AI-generated content may be incorrect.">
            <a:extLst>
              <a:ext uri="{FF2B5EF4-FFF2-40B4-BE49-F238E27FC236}">
                <a16:creationId xmlns:a16="http://schemas.microsoft.com/office/drawing/2014/main" id="{D27AD9BA-722C-0EC3-A306-DEE87DC38CA9}"/>
              </a:ext>
            </a:extLst>
          </p:cNvPr>
          <p:cNvPicPr>
            <a:picLocks noChangeAspect="1"/>
          </p:cNvPicPr>
          <p:nvPr/>
        </p:nvPicPr>
        <p:blipFill>
          <a:blip r:embed="rId4"/>
          <a:stretch>
            <a:fillRect/>
          </a:stretch>
        </p:blipFill>
        <p:spPr>
          <a:xfrm>
            <a:off x="5582405" y="2794560"/>
            <a:ext cx="3360781" cy="1972703"/>
          </a:xfrm>
          <a:prstGeom prst="rect">
            <a:avLst/>
          </a:prstGeom>
        </p:spPr>
      </p:pic>
    </p:spTree>
    <p:extLst>
      <p:ext uri="{BB962C8B-B14F-4D97-AF65-F5344CB8AC3E}">
        <p14:creationId xmlns:p14="http://schemas.microsoft.com/office/powerpoint/2010/main" val="460942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7B06D-4A9F-B459-0345-9EA580CFC6E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F9F2600-C202-16E7-7EB5-50F13C872871}"/>
              </a:ext>
            </a:extLst>
          </p:cNvPr>
          <p:cNvSpPr/>
          <p:nvPr/>
        </p:nvSpPr>
        <p:spPr>
          <a:xfrm>
            <a:off x="560338" y="1252882"/>
            <a:ext cx="3329678" cy="2293673"/>
          </a:xfrm>
          <a:prstGeom prst="rect">
            <a:avLst/>
          </a:prstGeom>
          <a:solidFill>
            <a:srgbClr val="BD92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3349B87-370B-25F6-6D50-5F8C3D6C46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
        <p:nvSpPr>
          <p:cNvPr id="12" name="Google Shape;242;p42">
            <a:extLst>
              <a:ext uri="{FF2B5EF4-FFF2-40B4-BE49-F238E27FC236}">
                <a16:creationId xmlns:a16="http://schemas.microsoft.com/office/drawing/2014/main" id="{FD0ED2B1-9058-AA04-0855-5561742C3630}"/>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Common GCS and PCS Examples</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AF1C2DC2-1C39-0BE7-C14A-4CE3D5BC460D}"/>
              </a:ext>
            </a:extLst>
          </p:cNvPr>
          <p:cNvSpPr txBox="1">
            <a:spLocks/>
          </p:cNvSpPr>
          <p:nvPr/>
        </p:nvSpPr>
        <p:spPr>
          <a:xfrm>
            <a:off x="741881" y="2198926"/>
            <a:ext cx="314813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WGS 84: Most common of all GCS for global applications </a:t>
            </a:r>
          </a:p>
          <a:p>
            <a:pPr marL="361950" indent="-285750">
              <a:spcBef>
                <a:spcPts val="800"/>
              </a:spcBef>
              <a:buSzPts val="2400"/>
              <a:buFont typeface="Arial" panose="020B0604020202020204" pitchFamily="34" charset="0"/>
              <a:buChar char="•"/>
            </a:pPr>
            <a:r>
              <a:rPr lang="en-US" dirty="0"/>
              <a:t>NAD 83: Commonly used for North America </a:t>
            </a:r>
          </a:p>
        </p:txBody>
      </p:sp>
      <p:sp>
        <p:nvSpPr>
          <p:cNvPr id="6" name="Google Shape;211;p38">
            <a:extLst>
              <a:ext uri="{FF2B5EF4-FFF2-40B4-BE49-F238E27FC236}">
                <a16:creationId xmlns:a16="http://schemas.microsoft.com/office/drawing/2014/main" id="{89E5F1C6-607F-DF18-A7EF-37A37F3DFAEB}"/>
              </a:ext>
            </a:extLst>
          </p:cNvPr>
          <p:cNvSpPr txBox="1">
            <a:spLocks/>
          </p:cNvSpPr>
          <p:nvPr/>
        </p:nvSpPr>
        <p:spPr>
          <a:xfrm>
            <a:off x="741881" y="1477354"/>
            <a:ext cx="14775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GCS</a:t>
            </a:r>
          </a:p>
        </p:txBody>
      </p:sp>
      <p:sp>
        <p:nvSpPr>
          <p:cNvPr id="7" name="Rectangle 6">
            <a:extLst>
              <a:ext uri="{FF2B5EF4-FFF2-40B4-BE49-F238E27FC236}">
                <a16:creationId xmlns:a16="http://schemas.microsoft.com/office/drawing/2014/main" id="{7C2D2949-36C6-B5F4-1C7F-1A286B67A2FC}"/>
              </a:ext>
            </a:extLst>
          </p:cNvPr>
          <p:cNvSpPr/>
          <p:nvPr/>
        </p:nvSpPr>
        <p:spPr>
          <a:xfrm>
            <a:off x="4793111" y="1252882"/>
            <a:ext cx="3329678" cy="22936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211;p38">
            <a:extLst>
              <a:ext uri="{FF2B5EF4-FFF2-40B4-BE49-F238E27FC236}">
                <a16:creationId xmlns:a16="http://schemas.microsoft.com/office/drawing/2014/main" id="{3CD661C6-050F-91EE-12D2-6688FE77C6B7}"/>
              </a:ext>
            </a:extLst>
          </p:cNvPr>
          <p:cNvSpPr txBox="1">
            <a:spLocks/>
          </p:cNvSpPr>
          <p:nvPr/>
        </p:nvSpPr>
        <p:spPr>
          <a:xfrm>
            <a:off x="4906342" y="2198926"/>
            <a:ext cx="314813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Albers Equal Area Conic: Preserves Area Measurements </a:t>
            </a:r>
          </a:p>
          <a:p>
            <a:pPr marL="361950" indent="-285750">
              <a:spcBef>
                <a:spcPts val="800"/>
              </a:spcBef>
              <a:buSzPts val="2400"/>
              <a:buFont typeface="Arial" panose="020B0604020202020204" pitchFamily="34" charset="0"/>
              <a:buChar char="•"/>
            </a:pPr>
            <a:r>
              <a:rPr lang="en-US" dirty="0"/>
              <a:t>Azimuthal Equidistant: Preserves Distance Measurements</a:t>
            </a:r>
          </a:p>
        </p:txBody>
      </p:sp>
      <p:sp>
        <p:nvSpPr>
          <p:cNvPr id="9" name="Google Shape;211;p38">
            <a:extLst>
              <a:ext uri="{FF2B5EF4-FFF2-40B4-BE49-F238E27FC236}">
                <a16:creationId xmlns:a16="http://schemas.microsoft.com/office/drawing/2014/main" id="{1FDCB6CF-9A74-7805-707E-68330BBE35D7}"/>
              </a:ext>
            </a:extLst>
          </p:cNvPr>
          <p:cNvSpPr txBox="1">
            <a:spLocks/>
          </p:cNvSpPr>
          <p:nvPr/>
        </p:nvSpPr>
        <p:spPr>
          <a:xfrm>
            <a:off x="4906342" y="1477354"/>
            <a:ext cx="14775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PCS</a:t>
            </a:r>
          </a:p>
        </p:txBody>
      </p:sp>
      <p:sp>
        <p:nvSpPr>
          <p:cNvPr id="10" name="TextBox 9">
            <a:extLst>
              <a:ext uri="{FF2B5EF4-FFF2-40B4-BE49-F238E27FC236}">
                <a16:creationId xmlns:a16="http://schemas.microsoft.com/office/drawing/2014/main" id="{17738D17-D0F0-97BC-B734-256C6C1A631B}"/>
              </a:ext>
            </a:extLst>
          </p:cNvPr>
          <p:cNvSpPr txBox="1"/>
          <p:nvPr/>
        </p:nvSpPr>
        <p:spPr>
          <a:xfrm>
            <a:off x="4846319" y="3692262"/>
            <a:ext cx="3865705" cy="523220"/>
          </a:xfrm>
          <a:prstGeom prst="rect">
            <a:avLst/>
          </a:prstGeom>
          <a:noFill/>
        </p:spPr>
        <p:txBody>
          <a:bodyPr wrap="square" rtlCol="0">
            <a:spAutoFit/>
          </a:bodyPr>
          <a:lstStyle/>
          <a:p>
            <a:r>
              <a:rPr lang="en-US" b="1" dirty="0"/>
              <a:t>NOTE: </a:t>
            </a:r>
            <a:r>
              <a:rPr lang="en-US" dirty="0"/>
              <a:t>Additionally, pick a PCS most appropriate for your location and extent</a:t>
            </a:r>
          </a:p>
        </p:txBody>
      </p:sp>
      <p:sp>
        <p:nvSpPr>
          <p:cNvPr id="11" name="TextBox 10">
            <a:extLst>
              <a:ext uri="{FF2B5EF4-FFF2-40B4-BE49-F238E27FC236}">
                <a16:creationId xmlns:a16="http://schemas.microsoft.com/office/drawing/2014/main" id="{05EE0F2E-163D-1F46-61C8-4790EC45B56E}"/>
              </a:ext>
            </a:extLst>
          </p:cNvPr>
          <p:cNvSpPr txBox="1"/>
          <p:nvPr/>
        </p:nvSpPr>
        <p:spPr>
          <a:xfrm>
            <a:off x="2592245" y="4420764"/>
            <a:ext cx="3865705" cy="523220"/>
          </a:xfrm>
          <a:prstGeom prst="rect">
            <a:avLst/>
          </a:prstGeom>
          <a:noFill/>
        </p:spPr>
        <p:txBody>
          <a:bodyPr wrap="square" rtlCol="0">
            <a:spAutoFit/>
          </a:bodyPr>
          <a:lstStyle/>
          <a:p>
            <a:r>
              <a:rPr lang="en-US" b="1" dirty="0"/>
              <a:t>NOTE: </a:t>
            </a:r>
            <a:r>
              <a:rPr lang="en-US" dirty="0"/>
              <a:t>Always match the CRS of your data that you’re analyzing together!</a:t>
            </a:r>
          </a:p>
        </p:txBody>
      </p:sp>
      <p:sp>
        <p:nvSpPr>
          <p:cNvPr id="4" name="Rectangle 3">
            <a:extLst>
              <a:ext uri="{FF2B5EF4-FFF2-40B4-BE49-F238E27FC236}">
                <a16:creationId xmlns:a16="http://schemas.microsoft.com/office/drawing/2014/main" id="{5FBBDF12-FCFF-9252-9D85-6B4F3F2BC7FE}"/>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3" name="Rectangle 12">
            <a:extLst>
              <a:ext uri="{FF2B5EF4-FFF2-40B4-BE49-F238E27FC236}">
                <a16:creationId xmlns:a16="http://schemas.microsoft.com/office/drawing/2014/main" id="{2B138E6C-7DA6-C5D0-477D-A5A66E4F4B96}"/>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243517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atecoordinatesystems.com/images/wrong-gcs.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5"/>
          <a:stretch/>
        </p:blipFill>
        <p:spPr bwMode="auto">
          <a:xfrm>
            <a:off x="1143000" y="1357291"/>
            <a:ext cx="6858000" cy="27639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E45A85-8BC5-426F-C563-C9C73E994274}"/>
              </a:ext>
            </a:extLst>
          </p:cNvPr>
          <p:cNvSpPr txBox="1"/>
          <p:nvPr/>
        </p:nvSpPr>
        <p:spPr>
          <a:xfrm>
            <a:off x="1140094" y="4352121"/>
            <a:ext cx="6144204" cy="507831"/>
          </a:xfrm>
          <a:prstGeom prst="rect">
            <a:avLst/>
          </a:prstGeom>
          <a:noFill/>
        </p:spPr>
        <p:txBody>
          <a:bodyPr wrap="square" rtlCol="0">
            <a:spAutoFit/>
          </a:bodyPr>
          <a:lstStyle/>
          <a:p>
            <a:r>
              <a:rPr lang="en-US" sz="900" dirty="0"/>
              <a:t>© Dan Mahr. All rights reserved. This content is excluded from our Creative Commons license. For more information, see </a:t>
            </a:r>
            <a:r>
              <a:rPr lang="en-US" sz="900" dirty="0">
                <a:hlinkClick r:id="rId4"/>
              </a:rPr>
              <a:t>https://</a:t>
            </a:r>
            <a:r>
              <a:rPr lang="en-US" sz="900" dirty="0" err="1">
                <a:hlinkClick r:id="rId4"/>
              </a:rPr>
              <a:t>ocw.mit.edu</a:t>
            </a:r>
            <a:r>
              <a:rPr lang="en-US" sz="900" dirty="0">
                <a:hlinkClick r:id="rId4"/>
              </a:rPr>
              <a:t>/help/</a:t>
            </a:r>
            <a:r>
              <a:rPr lang="en-US" sz="900" dirty="0" err="1">
                <a:hlinkClick r:id="rId4"/>
              </a:rPr>
              <a:t>faq</a:t>
            </a:r>
            <a:r>
              <a:rPr lang="en-US" sz="900" dirty="0">
                <a:hlinkClick r:id="rId4"/>
              </a:rPr>
              <a:t>-fair-use/</a:t>
            </a:r>
            <a:endParaRPr lang="en-US" sz="900" dirty="0"/>
          </a:p>
          <a:p>
            <a:endParaRPr lang="en-US" sz="900" dirty="0"/>
          </a:p>
        </p:txBody>
      </p:sp>
      <p:sp>
        <p:nvSpPr>
          <p:cNvPr id="10" name="Google Shape;242;p42">
            <a:extLst>
              <a:ext uri="{FF2B5EF4-FFF2-40B4-BE49-F238E27FC236}">
                <a16:creationId xmlns:a16="http://schemas.microsoft.com/office/drawing/2014/main" id="{CBDCEE64-35E2-6BCD-8166-76E56F60AD22}"/>
              </a:ext>
            </a:extLst>
          </p:cNvPr>
          <p:cNvSpPr txBox="1">
            <a:spLocks noGrp="1"/>
          </p:cNvSpPr>
          <p:nvPr>
            <p:ph type="title"/>
          </p:nvPr>
        </p:nvSpPr>
        <p:spPr>
          <a:xfrm>
            <a:off x="302413" y="132243"/>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US" sz="2400" dirty="0">
                <a:solidFill>
                  <a:srgbClr val="7030A0"/>
                </a:solidFill>
                <a:latin typeface="Bahnschrift Light SemiCondensed" panose="020B0502040204020203" pitchFamily="34" charset="0"/>
              </a:rPr>
              <a:t>If a coordinate system is wrong or missing, data may not display in the correct location.</a:t>
            </a:r>
          </a:p>
        </p:txBody>
      </p:sp>
    </p:spTree>
    <p:extLst>
      <p:ext uri="{BB962C8B-B14F-4D97-AF65-F5344CB8AC3E}">
        <p14:creationId xmlns:p14="http://schemas.microsoft.com/office/powerpoint/2010/main" val="3133488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3F6A-920A-0D1B-D9F0-D29C0B3B790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8C8FC4-7447-80FE-F46E-F0535CAF8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
        <p:nvSpPr>
          <p:cNvPr id="12" name="Google Shape;242;p42">
            <a:extLst>
              <a:ext uri="{FF2B5EF4-FFF2-40B4-BE49-F238E27FC236}">
                <a16:creationId xmlns:a16="http://schemas.microsoft.com/office/drawing/2014/main" id="{7987B1E6-0D0D-AD21-60DC-474F1D27BA4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Packages in R: Terra vs Sf</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79D49094-5FE4-FB27-9E5A-F33FD9097D97}"/>
              </a:ext>
            </a:extLst>
          </p:cNvPr>
          <p:cNvSpPr txBox="1">
            <a:spLocks/>
          </p:cNvSpPr>
          <p:nvPr/>
        </p:nvSpPr>
        <p:spPr>
          <a:xfrm>
            <a:off x="3343471" y="2631257"/>
            <a:ext cx="173100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Spatial Data Analysis and Manipulations</a:t>
            </a:r>
          </a:p>
        </p:txBody>
      </p:sp>
      <p:sp>
        <p:nvSpPr>
          <p:cNvPr id="4" name="Oval 3">
            <a:extLst>
              <a:ext uri="{FF2B5EF4-FFF2-40B4-BE49-F238E27FC236}">
                <a16:creationId xmlns:a16="http://schemas.microsoft.com/office/drawing/2014/main" id="{2D005E93-8F66-5F83-C57D-0BC1CBCBEC51}"/>
              </a:ext>
            </a:extLst>
          </p:cNvPr>
          <p:cNvSpPr/>
          <p:nvPr/>
        </p:nvSpPr>
        <p:spPr>
          <a:xfrm>
            <a:off x="723931" y="1096537"/>
            <a:ext cx="4590919" cy="381886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A9A42E3-F056-599E-1B71-EB8C01E5F57D}"/>
              </a:ext>
            </a:extLst>
          </p:cNvPr>
          <p:cNvSpPr/>
          <p:nvPr/>
        </p:nvSpPr>
        <p:spPr>
          <a:xfrm>
            <a:off x="3187836" y="1096537"/>
            <a:ext cx="4391411" cy="3818866"/>
          </a:xfrm>
          <a:prstGeom prst="ellipse">
            <a:avLst/>
          </a:prstGeom>
          <a:noFill/>
          <a:ln>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11;p38">
            <a:extLst>
              <a:ext uri="{FF2B5EF4-FFF2-40B4-BE49-F238E27FC236}">
                <a16:creationId xmlns:a16="http://schemas.microsoft.com/office/drawing/2014/main" id="{DC11DD30-8EE6-2E51-88D1-73DAB2316521}"/>
              </a:ext>
            </a:extLst>
          </p:cNvPr>
          <p:cNvSpPr txBox="1">
            <a:spLocks/>
          </p:cNvSpPr>
          <p:nvPr/>
        </p:nvSpPr>
        <p:spPr>
          <a:xfrm>
            <a:off x="1964830" y="1392282"/>
            <a:ext cx="161675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Operations for </a:t>
            </a:r>
            <a:r>
              <a:rPr lang="en-US" b="1" dirty="0" err="1"/>
              <a:t>rasters</a:t>
            </a:r>
            <a:r>
              <a:rPr lang="en-US" dirty="0"/>
              <a:t> but can also work with vectors</a:t>
            </a:r>
          </a:p>
        </p:txBody>
      </p:sp>
      <p:pic>
        <p:nvPicPr>
          <p:cNvPr id="9" name="Picture 8" descr="A hexagon with trees and mountains&#10;&#10;AI-generated content may be incorrect.">
            <a:extLst>
              <a:ext uri="{FF2B5EF4-FFF2-40B4-BE49-F238E27FC236}">
                <a16:creationId xmlns:a16="http://schemas.microsoft.com/office/drawing/2014/main" id="{313698D5-2160-F403-EEF4-97EE18ED5149}"/>
              </a:ext>
            </a:extLst>
          </p:cNvPr>
          <p:cNvPicPr>
            <a:picLocks noChangeAspect="1"/>
          </p:cNvPicPr>
          <p:nvPr/>
        </p:nvPicPr>
        <p:blipFill>
          <a:blip r:embed="rId3"/>
          <a:stretch>
            <a:fillRect/>
          </a:stretch>
        </p:blipFill>
        <p:spPr>
          <a:xfrm>
            <a:off x="373479" y="772565"/>
            <a:ext cx="1616750" cy="1814467"/>
          </a:xfrm>
          <a:prstGeom prst="rect">
            <a:avLst/>
          </a:prstGeom>
        </p:spPr>
      </p:pic>
      <p:pic>
        <p:nvPicPr>
          <p:cNvPr id="11" name="Picture 10" descr="A blue letter on a white hexagon&#10;&#10;AI-generated content may be incorrect.">
            <a:extLst>
              <a:ext uri="{FF2B5EF4-FFF2-40B4-BE49-F238E27FC236}">
                <a16:creationId xmlns:a16="http://schemas.microsoft.com/office/drawing/2014/main" id="{5328FBA9-050B-7B03-6501-8426B3FAEE2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750" b="96875" l="9792" r="90000">
                        <a14:foregroundMark x1="50208" y1="4792" x2="73542" y2="19792"/>
                        <a14:foregroundMark x1="73542" y1="19792" x2="88750" y2="47708"/>
                        <a14:foregroundMark x1="88750" y1="47708" x2="88125" y2="73958"/>
                        <a14:foregroundMark x1="88125" y1="73958" x2="62500" y2="89583"/>
                        <a14:foregroundMark x1="62500" y1="89583" x2="34792" y2="88750"/>
                        <a14:foregroundMark x1="34792" y1="88750" x2="12083" y2="74375"/>
                        <a14:foregroundMark x1="12083" y1="74375" x2="11667" y2="42083"/>
                        <a14:foregroundMark x1="11667" y1="42083" x2="28750" y2="18333"/>
                        <a14:foregroundMark x1="28750" y1="18333" x2="50000" y2="3958"/>
                        <a14:foregroundMark x1="50000" y1="3958" x2="50000" y2="3750"/>
                        <a14:foregroundMark x1="79583" y1="32083" x2="44792" y2="22917"/>
                        <a14:foregroundMark x1="44792" y1="22917" x2="16250" y2="41875"/>
                        <a14:foregroundMark x1="16250" y1="41875" x2="19375" y2="73750"/>
                        <a14:foregroundMark x1="19375" y1="73750" x2="54375" y2="86042"/>
                        <a14:foregroundMark x1="54375" y1="86042" x2="76042" y2="70417"/>
                        <a14:foregroundMark x1="76042" y1="70417" x2="85000" y2="31875"/>
                        <a14:foregroundMark x1="56875" y1="20417" x2="29792" y2="15208"/>
                        <a14:foregroundMark x1="29792" y1="15208" x2="10625" y2="36250"/>
                        <a14:foregroundMark x1="10625" y1="36250" x2="10625" y2="44792"/>
                        <a14:foregroundMark x1="27292" y1="84167" x2="53750" y2="95625"/>
                        <a14:foregroundMark x1="53750" y1="95625" x2="76042" y2="83125"/>
                        <a14:foregroundMark x1="76042" y1="83125" x2="88542" y2="57083"/>
                        <a14:foregroundMark x1="88542" y1="57083" x2="88125" y2="28333"/>
                        <a14:foregroundMark x1="88125" y1="28333" x2="64167" y2="13125"/>
                        <a14:foregroundMark x1="64167" y1="13125" x2="37708" y2="11458"/>
                        <a14:foregroundMark x1="37708" y1="11458" x2="12708" y2="27500"/>
                        <a14:foregroundMark x1="12708" y1="27500" x2="9792" y2="58542"/>
                        <a14:foregroundMark x1="9792" y1="58542" x2="21042" y2="81667"/>
                        <a14:foregroundMark x1="21042" y1="81667" x2="37292" y2="88958"/>
                        <a14:foregroundMark x1="52292" y1="14167" x2="81875" y2="33958"/>
                        <a14:foregroundMark x1="81875" y1="33958" x2="85208" y2="64792"/>
                        <a14:foregroundMark x1="85208" y1="64792" x2="61458" y2="89375"/>
                        <a14:foregroundMark x1="61458" y1="89375" x2="35833" y2="88125"/>
                        <a14:foregroundMark x1="35833" y1="88125" x2="15417" y2="70625"/>
                        <a14:foregroundMark x1="15417" y1="70625" x2="17708" y2="34167"/>
                        <a14:foregroundMark x1="17708" y1="34167" x2="41042" y2="12500"/>
                        <a14:foregroundMark x1="41042" y1="12500" x2="56667" y2="15833"/>
                        <a14:foregroundMark x1="45208" y1="23125" x2="17292" y2="48333"/>
                        <a14:foregroundMark x1="17292" y1="48333" x2="29583" y2="79167"/>
                        <a14:foregroundMark x1="29583" y1="79167" x2="55208" y2="87500"/>
                        <a14:foregroundMark x1="55208" y1="87500" x2="78125" y2="74167"/>
                        <a14:foregroundMark x1="78125" y1="74167" x2="87708" y2="42917"/>
                        <a14:foregroundMark x1="87708" y1="42917" x2="61875" y2="21667"/>
                        <a14:foregroundMark x1="61875" y1="21667" x2="47708" y2="19792"/>
                        <a14:foregroundMark x1="48542" y1="28125" x2="22917" y2="33750"/>
                        <a14:foregroundMark x1="22917" y1="33750" x2="13750" y2="63750"/>
                        <a14:foregroundMark x1="13750" y1="63750" x2="40625" y2="80000"/>
                        <a14:foregroundMark x1="40625" y1="80000" x2="80000" y2="77083"/>
                        <a14:foregroundMark x1="80000" y1="77083" x2="83542" y2="40833"/>
                        <a14:foregroundMark x1="83542" y1="40833" x2="55625" y2="24583"/>
                        <a14:foregroundMark x1="55625" y1="24583" x2="48542" y2="26458"/>
                        <a14:foregroundMark x1="58542" y1="91458" x2="56875" y2="92917"/>
                        <a14:foregroundMark x1="67083" y1="17917" x2="88958" y2="32083"/>
                        <a14:foregroundMark x1="88958" y1="32083" x2="57917" y2="90833"/>
                        <a14:foregroundMark x1="57917" y1="90833" x2="25208" y2="74583"/>
                        <a14:foregroundMark x1="25208" y1="74583" x2="16458" y2="48750"/>
                        <a14:foregroundMark x1="16458" y1="48750" x2="34167" y2="28125"/>
                        <a14:foregroundMark x1="34167" y1="28125" x2="61875" y2="19375"/>
                        <a14:foregroundMark x1="61875" y1="19375" x2="69375" y2="19167"/>
                        <a14:foregroundMark x1="65208" y1="89583" x2="35417" y2="91250"/>
                        <a14:foregroundMark x1="35417" y1="91250" x2="60833" y2="88125"/>
                        <a14:foregroundMark x1="60833" y1="88125" x2="62917" y2="89167"/>
                        <a14:foregroundMark x1="56250" y1="95208" x2="55625" y2="92917"/>
                        <a14:foregroundMark x1="48542" y1="94167" x2="51042" y2="94167"/>
                        <a14:foregroundMark x1="51875" y1="96875" x2="53542" y2="96458"/>
                        <a14:foregroundMark x1="75000" y1="31458" x2="49583" y2="30625"/>
                        <a14:foregroundMark x1="49583" y1="30625" x2="26042" y2="40417"/>
                        <a14:foregroundMark x1="26042" y1="40417" x2="30625" y2="69583"/>
                        <a14:foregroundMark x1="30625" y1="69583" x2="55417" y2="80208"/>
                        <a14:foregroundMark x1="55417" y1="80208" x2="76250" y2="59167"/>
                        <a14:foregroundMark x1="76250" y1="59167" x2="77500" y2="33750"/>
                        <a14:foregroundMark x1="77500" y1="33750" x2="74375" y2="32917"/>
                        <a14:foregroundMark x1="55208" y1="30833" x2="29583" y2="49792"/>
                        <a14:foregroundMark x1="29583" y1="49792" x2="63750" y2="68542"/>
                        <a14:foregroundMark x1="63750" y1="68542" x2="82292" y2="42917"/>
                        <a14:foregroundMark x1="82292" y1="42917" x2="45208" y2="29583"/>
                        <a14:foregroundMark x1="47708" y1="36458" x2="29167" y2="57500"/>
                        <a14:foregroundMark x1="29167" y1="57500" x2="57292" y2="69375"/>
                        <a14:foregroundMark x1="57292" y1="69375" x2="67083" y2="43542"/>
                        <a14:foregroundMark x1="67083" y1="43542" x2="47708" y2="39167"/>
                        <a14:foregroundMark x1="44583" y1="43125" x2="61667" y2="62083"/>
                        <a14:foregroundMark x1="61667" y1="62083" x2="45000" y2="43958"/>
                        <a14:foregroundMark x1="43958" y1="47917" x2="43333" y2="48542"/>
                        <a14:foregroundMark x1="52292" y1="52292" x2="44375" y2="53542"/>
                        <a14:foregroundMark x1="33542" y1="55625" x2="35625" y2="57917"/>
                      </a14:backgroundRemoval>
                    </a14:imgEffect>
                  </a14:imgLayer>
                </a14:imgProps>
              </a:ext>
            </a:extLst>
          </a:blip>
          <a:stretch>
            <a:fillRect/>
          </a:stretch>
        </p:blipFill>
        <p:spPr>
          <a:xfrm>
            <a:off x="6370537" y="896445"/>
            <a:ext cx="1890680" cy="1890680"/>
          </a:xfrm>
          <a:prstGeom prst="rect">
            <a:avLst/>
          </a:prstGeom>
        </p:spPr>
      </p:pic>
      <p:sp>
        <p:nvSpPr>
          <p:cNvPr id="13" name="Google Shape;211;p38">
            <a:extLst>
              <a:ext uri="{FF2B5EF4-FFF2-40B4-BE49-F238E27FC236}">
                <a16:creationId xmlns:a16="http://schemas.microsoft.com/office/drawing/2014/main" id="{EF20B2F8-ECC1-E7C7-5F8F-2407FCD99AD5}"/>
              </a:ext>
            </a:extLst>
          </p:cNvPr>
          <p:cNvSpPr txBox="1">
            <a:spLocks/>
          </p:cNvSpPr>
          <p:nvPr/>
        </p:nvSpPr>
        <p:spPr>
          <a:xfrm>
            <a:off x="4792236" y="1393545"/>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Operations for </a:t>
            </a:r>
            <a:r>
              <a:rPr lang="en-US" b="1" dirty="0"/>
              <a:t>vectors</a:t>
            </a:r>
            <a:r>
              <a:rPr lang="en-US" dirty="0"/>
              <a:t> only</a:t>
            </a:r>
          </a:p>
        </p:txBody>
      </p:sp>
      <p:sp>
        <p:nvSpPr>
          <p:cNvPr id="14" name="Google Shape;211;p38">
            <a:extLst>
              <a:ext uri="{FF2B5EF4-FFF2-40B4-BE49-F238E27FC236}">
                <a16:creationId xmlns:a16="http://schemas.microsoft.com/office/drawing/2014/main" id="{E1765992-3CD0-3394-19DB-7BF8F15095EA}"/>
              </a:ext>
            </a:extLst>
          </p:cNvPr>
          <p:cNvSpPr txBox="1">
            <a:spLocks/>
          </p:cNvSpPr>
          <p:nvPr/>
        </p:nvSpPr>
        <p:spPr>
          <a:xfrm>
            <a:off x="1438633" y="2571750"/>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Attribute data is a bit </a:t>
            </a:r>
            <a:r>
              <a:rPr lang="en-US" b="1" dirty="0"/>
              <a:t>less accessible</a:t>
            </a:r>
          </a:p>
        </p:txBody>
      </p:sp>
      <p:sp>
        <p:nvSpPr>
          <p:cNvPr id="15" name="Google Shape;211;p38">
            <a:extLst>
              <a:ext uri="{FF2B5EF4-FFF2-40B4-BE49-F238E27FC236}">
                <a16:creationId xmlns:a16="http://schemas.microsoft.com/office/drawing/2014/main" id="{A111D268-FC93-0E46-0779-456DFF12FAE9}"/>
              </a:ext>
            </a:extLst>
          </p:cNvPr>
          <p:cNvSpPr txBox="1">
            <a:spLocks/>
          </p:cNvSpPr>
          <p:nvPr/>
        </p:nvSpPr>
        <p:spPr>
          <a:xfrm>
            <a:off x="5172930" y="2318667"/>
            <a:ext cx="1731005"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Attribute data is a bit </a:t>
            </a:r>
            <a:r>
              <a:rPr lang="en-US" b="1" dirty="0"/>
              <a:t>more accessible</a:t>
            </a:r>
            <a:r>
              <a:rPr lang="en-US" dirty="0"/>
              <a:t> (data format is an extension of a data frame)</a:t>
            </a:r>
          </a:p>
        </p:txBody>
      </p:sp>
      <p:sp>
        <p:nvSpPr>
          <p:cNvPr id="16" name="Google Shape;211;p38">
            <a:extLst>
              <a:ext uri="{FF2B5EF4-FFF2-40B4-BE49-F238E27FC236}">
                <a16:creationId xmlns:a16="http://schemas.microsoft.com/office/drawing/2014/main" id="{F373B3E7-188E-0104-2676-2940AACEC132}"/>
              </a:ext>
            </a:extLst>
          </p:cNvPr>
          <p:cNvSpPr txBox="1">
            <a:spLocks/>
          </p:cNvSpPr>
          <p:nvPr/>
        </p:nvSpPr>
        <p:spPr>
          <a:xfrm>
            <a:off x="1339477" y="3743576"/>
            <a:ext cx="186458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b="1" dirty="0"/>
              <a:t>Fast</a:t>
            </a:r>
            <a:r>
              <a:rPr lang="en-US" dirty="0"/>
              <a:t> for raster data</a:t>
            </a:r>
          </a:p>
        </p:txBody>
      </p:sp>
      <p:sp>
        <p:nvSpPr>
          <p:cNvPr id="17" name="Google Shape;211;p38">
            <a:extLst>
              <a:ext uri="{FF2B5EF4-FFF2-40B4-BE49-F238E27FC236}">
                <a16:creationId xmlns:a16="http://schemas.microsoft.com/office/drawing/2014/main" id="{C1C673AC-65F4-F5D4-3C1F-4001D0987558}"/>
              </a:ext>
            </a:extLst>
          </p:cNvPr>
          <p:cNvSpPr txBox="1">
            <a:spLocks/>
          </p:cNvSpPr>
          <p:nvPr/>
        </p:nvSpPr>
        <p:spPr>
          <a:xfrm>
            <a:off x="5084858" y="3749955"/>
            <a:ext cx="205740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Relatively </a:t>
            </a:r>
            <a:r>
              <a:rPr lang="en-US" b="1" dirty="0"/>
              <a:t>slow</a:t>
            </a:r>
            <a:r>
              <a:rPr lang="en-US" dirty="0"/>
              <a:t> but good for smaller size vector datasets</a:t>
            </a:r>
          </a:p>
        </p:txBody>
      </p:sp>
      <p:cxnSp>
        <p:nvCxnSpPr>
          <p:cNvPr id="8" name="Straight Connector 7">
            <a:extLst>
              <a:ext uri="{FF2B5EF4-FFF2-40B4-BE49-F238E27FC236}">
                <a16:creationId xmlns:a16="http://schemas.microsoft.com/office/drawing/2014/main" id="{29999524-F8F7-52D5-AD0D-F0940D2952E6}"/>
              </a:ext>
            </a:extLst>
          </p:cNvPr>
          <p:cNvCxnSpPr/>
          <p:nvPr/>
        </p:nvCxnSpPr>
        <p:spPr>
          <a:xfrm flipH="1">
            <a:off x="491884" y="896445"/>
            <a:ext cx="3354902" cy="359357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6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283B-463F-D980-0A33-45AEE7D194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562E4D-774B-3D3B-00AF-DDDB0A00B9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pic>
        <p:nvPicPr>
          <p:cNvPr id="7" name="Picture 6">
            <a:extLst>
              <a:ext uri="{FF2B5EF4-FFF2-40B4-BE49-F238E27FC236}">
                <a16:creationId xmlns:a16="http://schemas.microsoft.com/office/drawing/2014/main" id="{A947B7E8-E4FD-9FEB-522E-C2B40E95E84F}"/>
              </a:ext>
            </a:extLst>
          </p:cNvPr>
          <p:cNvPicPr>
            <a:picLocks noChangeAspect="1"/>
          </p:cNvPicPr>
          <p:nvPr/>
        </p:nvPicPr>
        <p:blipFill>
          <a:blip r:embed="rId3"/>
          <a:stretch>
            <a:fillRect/>
          </a:stretch>
        </p:blipFill>
        <p:spPr>
          <a:xfrm>
            <a:off x="1226498" y="0"/>
            <a:ext cx="6691003" cy="5143500"/>
          </a:xfrm>
          <a:prstGeom prst="rect">
            <a:avLst/>
          </a:prstGeom>
        </p:spPr>
      </p:pic>
      <p:grpSp>
        <p:nvGrpSpPr>
          <p:cNvPr id="8" name="Group 7">
            <a:extLst>
              <a:ext uri="{FF2B5EF4-FFF2-40B4-BE49-F238E27FC236}">
                <a16:creationId xmlns:a16="http://schemas.microsoft.com/office/drawing/2014/main" id="{DECAE073-9563-A1D1-2DE4-426E9ACECADE}"/>
              </a:ext>
            </a:extLst>
          </p:cNvPr>
          <p:cNvGrpSpPr/>
          <p:nvPr/>
        </p:nvGrpSpPr>
        <p:grpSpPr>
          <a:xfrm>
            <a:off x="3273500" y="1320920"/>
            <a:ext cx="218160" cy="133560"/>
            <a:chOff x="3273500" y="1320920"/>
            <a:chExt cx="218160" cy="1335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DEF577F-77F1-76B5-EAAB-348AE27BAA9A}"/>
                    </a:ext>
                  </a:extLst>
                </p14:cNvPr>
                <p14:cNvContentPartPr/>
                <p14:nvPr/>
              </p14:nvContentPartPr>
              <p14:xfrm>
                <a:off x="3416060" y="1320920"/>
                <a:ext cx="360" cy="133560"/>
              </p14:xfrm>
            </p:contentPart>
          </mc:Choice>
          <mc:Fallback xmlns="">
            <p:pic>
              <p:nvPicPr>
                <p:cNvPr id="2" name="Ink 1">
                  <a:extLst>
                    <a:ext uri="{FF2B5EF4-FFF2-40B4-BE49-F238E27FC236}">
                      <a16:creationId xmlns:a16="http://schemas.microsoft.com/office/drawing/2014/main" id="{8DEF577F-77F1-76B5-EAAB-348AE27BAA9A}"/>
                    </a:ext>
                  </a:extLst>
                </p:cNvPr>
                <p:cNvPicPr/>
                <p:nvPr/>
              </p:nvPicPr>
              <p:blipFill>
                <a:blip r:embed="rId5"/>
                <a:stretch>
                  <a:fillRect/>
                </a:stretch>
              </p:blipFill>
              <p:spPr>
                <a:xfrm>
                  <a:off x="3398420" y="1302920"/>
                  <a:ext cx="36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4FF397E-CEE6-5C8B-6DE0-B19D6A7E3BAE}"/>
                    </a:ext>
                  </a:extLst>
                </p14:cNvPr>
                <p14:cNvContentPartPr/>
                <p14:nvPr/>
              </p14:nvContentPartPr>
              <p14:xfrm>
                <a:off x="3273500" y="1365200"/>
                <a:ext cx="206280" cy="50040"/>
              </p14:xfrm>
            </p:contentPart>
          </mc:Choice>
          <mc:Fallback xmlns="">
            <p:pic>
              <p:nvPicPr>
                <p:cNvPr id="4" name="Ink 3">
                  <a:extLst>
                    <a:ext uri="{FF2B5EF4-FFF2-40B4-BE49-F238E27FC236}">
                      <a16:creationId xmlns:a16="http://schemas.microsoft.com/office/drawing/2014/main" id="{C4FF397E-CEE6-5C8B-6DE0-B19D6A7E3BAE}"/>
                    </a:ext>
                  </a:extLst>
                </p:cNvPr>
                <p:cNvPicPr/>
                <p:nvPr/>
              </p:nvPicPr>
              <p:blipFill>
                <a:blip r:embed="rId7"/>
                <a:stretch>
                  <a:fillRect/>
                </a:stretch>
              </p:blipFill>
              <p:spPr>
                <a:xfrm>
                  <a:off x="3255500" y="1347200"/>
                  <a:ext cx="2419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E69C2E1-ED50-540D-9A95-080F58E614D9}"/>
                    </a:ext>
                  </a:extLst>
                </p14:cNvPr>
                <p14:cNvContentPartPr/>
                <p14:nvPr/>
              </p14:nvContentPartPr>
              <p14:xfrm>
                <a:off x="3352700" y="1320920"/>
                <a:ext cx="138960" cy="127440"/>
              </p14:xfrm>
            </p:contentPart>
          </mc:Choice>
          <mc:Fallback xmlns="">
            <p:pic>
              <p:nvPicPr>
                <p:cNvPr id="6" name="Ink 5">
                  <a:extLst>
                    <a:ext uri="{FF2B5EF4-FFF2-40B4-BE49-F238E27FC236}">
                      <a16:creationId xmlns:a16="http://schemas.microsoft.com/office/drawing/2014/main" id="{5E69C2E1-ED50-540D-9A95-080F58E614D9}"/>
                    </a:ext>
                  </a:extLst>
                </p:cNvPr>
                <p:cNvPicPr/>
                <p:nvPr/>
              </p:nvPicPr>
              <p:blipFill>
                <a:blip r:embed="rId9"/>
                <a:stretch>
                  <a:fillRect/>
                </a:stretch>
              </p:blipFill>
              <p:spPr>
                <a:xfrm>
                  <a:off x="3334700" y="1302920"/>
                  <a:ext cx="174600" cy="163080"/>
                </a:xfrm>
                <a:prstGeom prst="rect">
                  <a:avLst/>
                </a:prstGeom>
              </p:spPr>
            </p:pic>
          </mc:Fallback>
        </mc:AlternateContent>
      </p:grpSp>
      <p:grpSp>
        <p:nvGrpSpPr>
          <p:cNvPr id="13" name="Group 12">
            <a:extLst>
              <a:ext uri="{FF2B5EF4-FFF2-40B4-BE49-F238E27FC236}">
                <a16:creationId xmlns:a16="http://schemas.microsoft.com/office/drawing/2014/main" id="{EB4FC45C-C507-91A3-DE5D-CC78CCB48CAF}"/>
              </a:ext>
            </a:extLst>
          </p:cNvPr>
          <p:cNvGrpSpPr/>
          <p:nvPr/>
        </p:nvGrpSpPr>
        <p:grpSpPr>
          <a:xfrm>
            <a:off x="3216980" y="1936880"/>
            <a:ext cx="244080" cy="200160"/>
            <a:chOff x="3216980" y="1936880"/>
            <a:chExt cx="244080" cy="2001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0A59206-1109-C87C-2EC8-D05BB32C0FA8}"/>
                    </a:ext>
                  </a:extLst>
                </p14:cNvPr>
                <p14:cNvContentPartPr/>
                <p14:nvPr/>
              </p14:nvContentPartPr>
              <p14:xfrm>
                <a:off x="3346220" y="1955600"/>
                <a:ext cx="84960" cy="120240"/>
              </p14:xfrm>
            </p:contentPart>
          </mc:Choice>
          <mc:Fallback xmlns="">
            <p:pic>
              <p:nvPicPr>
                <p:cNvPr id="9" name="Ink 8">
                  <a:extLst>
                    <a:ext uri="{FF2B5EF4-FFF2-40B4-BE49-F238E27FC236}">
                      <a16:creationId xmlns:a16="http://schemas.microsoft.com/office/drawing/2014/main" id="{E0A59206-1109-C87C-2EC8-D05BB32C0FA8}"/>
                    </a:ext>
                  </a:extLst>
                </p:cNvPr>
                <p:cNvPicPr/>
                <p:nvPr/>
              </p:nvPicPr>
              <p:blipFill>
                <a:blip r:embed="rId11"/>
                <a:stretch>
                  <a:fillRect/>
                </a:stretch>
              </p:blipFill>
              <p:spPr>
                <a:xfrm>
                  <a:off x="3328220" y="1937600"/>
                  <a:ext cx="12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23B5440C-053F-C9DA-7670-B36423FA1DEA}"/>
                    </a:ext>
                  </a:extLst>
                </p14:cNvPr>
                <p14:cNvContentPartPr/>
                <p14:nvPr/>
              </p14:nvContentPartPr>
              <p14:xfrm>
                <a:off x="3216980" y="1968560"/>
                <a:ext cx="244080" cy="168480"/>
              </p14:xfrm>
            </p:contentPart>
          </mc:Choice>
          <mc:Fallback xmlns="">
            <p:pic>
              <p:nvPicPr>
                <p:cNvPr id="10" name="Ink 9">
                  <a:extLst>
                    <a:ext uri="{FF2B5EF4-FFF2-40B4-BE49-F238E27FC236}">
                      <a16:creationId xmlns:a16="http://schemas.microsoft.com/office/drawing/2014/main" id="{23B5440C-053F-C9DA-7670-B36423FA1DEA}"/>
                    </a:ext>
                  </a:extLst>
                </p:cNvPr>
                <p:cNvPicPr/>
                <p:nvPr/>
              </p:nvPicPr>
              <p:blipFill>
                <a:blip r:embed="rId13"/>
                <a:stretch>
                  <a:fillRect/>
                </a:stretch>
              </p:blipFill>
              <p:spPr>
                <a:xfrm>
                  <a:off x="3198980" y="1950560"/>
                  <a:ext cx="2797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D36E205-8C09-8DA1-6353-8A88CAEC32C4}"/>
                    </a:ext>
                  </a:extLst>
                </p14:cNvPr>
                <p14:cNvContentPartPr/>
                <p14:nvPr/>
              </p14:nvContentPartPr>
              <p14:xfrm>
                <a:off x="3351260" y="1936880"/>
                <a:ext cx="27000" cy="138960"/>
              </p14:xfrm>
            </p:contentPart>
          </mc:Choice>
          <mc:Fallback xmlns="">
            <p:pic>
              <p:nvPicPr>
                <p:cNvPr id="11" name="Ink 10">
                  <a:extLst>
                    <a:ext uri="{FF2B5EF4-FFF2-40B4-BE49-F238E27FC236}">
                      <a16:creationId xmlns:a16="http://schemas.microsoft.com/office/drawing/2014/main" id="{7D36E205-8C09-8DA1-6353-8A88CAEC32C4}"/>
                    </a:ext>
                  </a:extLst>
                </p:cNvPr>
                <p:cNvPicPr/>
                <p:nvPr/>
              </p:nvPicPr>
              <p:blipFill>
                <a:blip r:embed="rId15"/>
                <a:stretch>
                  <a:fillRect/>
                </a:stretch>
              </p:blipFill>
              <p:spPr>
                <a:xfrm>
                  <a:off x="3333620" y="1918880"/>
                  <a:ext cx="62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5BB79EC-C696-6DB6-22D3-7FDCCBC927D0}"/>
                    </a:ext>
                  </a:extLst>
                </p14:cNvPr>
                <p14:cNvContentPartPr/>
                <p14:nvPr/>
              </p14:nvContentPartPr>
              <p14:xfrm>
                <a:off x="3276380" y="2006720"/>
                <a:ext cx="184680" cy="20160"/>
              </p14:xfrm>
            </p:contentPart>
          </mc:Choice>
          <mc:Fallback xmlns="">
            <p:pic>
              <p:nvPicPr>
                <p:cNvPr id="12" name="Ink 11">
                  <a:extLst>
                    <a:ext uri="{FF2B5EF4-FFF2-40B4-BE49-F238E27FC236}">
                      <a16:creationId xmlns:a16="http://schemas.microsoft.com/office/drawing/2014/main" id="{65BB79EC-C696-6DB6-22D3-7FDCCBC927D0}"/>
                    </a:ext>
                  </a:extLst>
                </p:cNvPr>
                <p:cNvPicPr/>
                <p:nvPr/>
              </p:nvPicPr>
              <p:blipFill>
                <a:blip r:embed="rId17"/>
                <a:stretch>
                  <a:fillRect/>
                </a:stretch>
              </p:blipFill>
              <p:spPr>
                <a:xfrm>
                  <a:off x="3258740" y="1988720"/>
                  <a:ext cx="220320" cy="55800"/>
                </a:xfrm>
                <a:prstGeom prst="rect">
                  <a:avLst/>
                </a:prstGeom>
              </p:spPr>
            </p:pic>
          </mc:Fallback>
        </mc:AlternateContent>
      </p:grpSp>
    </p:spTree>
    <p:extLst>
      <p:ext uri="{BB962C8B-B14F-4D97-AF65-F5344CB8AC3E}">
        <p14:creationId xmlns:p14="http://schemas.microsoft.com/office/powerpoint/2010/main" val="3043971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53109-45D8-3F06-5F84-C61DD85F689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297746-C8F5-CC97-3838-CC26229711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9" name="Picture 8">
            <a:extLst>
              <a:ext uri="{FF2B5EF4-FFF2-40B4-BE49-F238E27FC236}">
                <a16:creationId xmlns:a16="http://schemas.microsoft.com/office/drawing/2014/main" id="{AD1F06D0-852E-2501-C594-D5571F4CA6C4}"/>
              </a:ext>
            </a:extLst>
          </p:cNvPr>
          <p:cNvPicPr>
            <a:picLocks noChangeAspect="1"/>
          </p:cNvPicPr>
          <p:nvPr/>
        </p:nvPicPr>
        <p:blipFill>
          <a:blip r:embed="rId3"/>
          <a:stretch>
            <a:fillRect/>
          </a:stretch>
        </p:blipFill>
        <p:spPr>
          <a:xfrm>
            <a:off x="1168584" y="0"/>
            <a:ext cx="6629032" cy="5143500"/>
          </a:xfrm>
          <a:prstGeom prst="rect">
            <a:avLst/>
          </a:prstGeom>
        </p:spPr>
      </p:pic>
      <p:grpSp>
        <p:nvGrpSpPr>
          <p:cNvPr id="7" name="Group 6">
            <a:extLst>
              <a:ext uri="{FF2B5EF4-FFF2-40B4-BE49-F238E27FC236}">
                <a16:creationId xmlns:a16="http://schemas.microsoft.com/office/drawing/2014/main" id="{6CF759E7-A5B7-11F2-A46A-0DCDE725CF46}"/>
              </a:ext>
            </a:extLst>
          </p:cNvPr>
          <p:cNvGrpSpPr/>
          <p:nvPr/>
        </p:nvGrpSpPr>
        <p:grpSpPr>
          <a:xfrm>
            <a:off x="933140" y="1701800"/>
            <a:ext cx="224280" cy="158760"/>
            <a:chOff x="933140" y="1701800"/>
            <a:chExt cx="224280" cy="1587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8203B82-79C1-52FE-571C-7E6C351AC25C}"/>
                    </a:ext>
                  </a:extLst>
                </p14:cNvPr>
                <p14:cNvContentPartPr/>
                <p14:nvPr/>
              </p14:nvContentPartPr>
              <p14:xfrm>
                <a:off x="1015940" y="1727000"/>
                <a:ext cx="100800" cy="121680"/>
              </p14:xfrm>
            </p:contentPart>
          </mc:Choice>
          <mc:Fallback xmlns="">
            <p:pic>
              <p:nvPicPr>
                <p:cNvPr id="2" name="Ink 1">
                  <a:extLst>
                    <a:ext uri="{FF2B5EF4-FFF2-40B4-BE49-F238E27FC236}">
                      <a16:creationId xmlns:a16="http://schemas.microsoft.com/office/drawing/2014/main" id="{B8203B82-79C1-52FE-571C-7E6C351AC25C}"/>
                    </a:ext>
                  </a:extLst>
                </p:cNvPr>
                <p:cNvPicPr/>
                <p:nvPr/>
              </p:nvPicPr>
              <p:blipFill>
                <a:blip r:embed="rId5"/>
                <a:stretch>
                  <a:fillRect/>
                </a:stretch>
              </p:blipFill>
              <p:spPr>
                <a:xfrm>
                  <a:off x="998300" y="1709000"/>
                  <a:ext cx="136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D935EB6-5974-44BA-42C3-6B5AA75BE131}"/>
                    </a:ext>
                  </a:extLst>
                </p14:cNvPr>
                <p14:cNvContentPartPr/>
                <p14:nvPr/>
              </p14:nvContentPartPr>
              <p14:xfrm>
                <a:off x="939260" y="1714400"/>
                <a:ext cx="178560" cy="146160"/>
              </p14:xfrm>
            </p:contentPart>
          </mc:Choice>
          <mc:Fallback xmlns="">
            <p:pic>
              <p:nvPicPr>
                <p:cNvPr id="4" name="Ink 3">
                  <a:extLst>
                    <a:ext uri="{FF2B5EF4-FFF2-40B4-BE49-F238E27FC236}">
                      <a16:creationId xmlns:a16="http://schemas.microsoft.com/office/drawing/2014/main" id="{1D935EB6-5974-44BA-42C3-6B5AA75BE131}"/>
                    </a:ext>
                  </a:extLst>
                </p:cNvPr>
                <p:cNvPicPr/>
                <p:nvPr/>
              </p:nvPicPr>
              <p:blipFill>
                <a:blip r:embed="rId7"/>
                <a:stretch>
                  <a:fillRect/>
                </a:stretch>
              </p:blipFill>
              <p:spPr>
                <a:xfrm>
                  <a:off x="921620" y="1696400"/>
                  <a:ext cx="214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BEACC1E-E36E-0458-90A8-BA1ADE12E7D1}"/>
                    </a:ext>
                  </a:extLst>
                </p14:cNvPr>
                <p14:cNvContentPartPr/>
                <p14:nvPr/>
              </p14:nvContentPartPr>
              <p14:xfrm>
                <a:off x="1021700" y="1701800"/>
                <a:ext cx="19800" cy="147240"/>
              </p14:xfrm>
            </p:contentPart>
          </mc:Choice>
          <mc:Fallback xmlns="">
            <p:pic>
              <p:nvPicPr>
                <p:cNvPr id="5" name="Ink 4">
                  <a:extLst>
                    <a:ext uri="{FF2B5EF4-FFF2-40B4-BE49-F238E27FC236}">
                      <a16:creationId xmlns:a16="http://schemas.microsoft.com/office/drawing/2014/main" id="{2BEACC1E-E36E-0458-90A8-BA1ADE12E7D1}"/>
                    </a:ext>
                  </a:extLst>
                </p:cNvPr>
                <p:cNvPicPr/>
                <p:nvPr/>
              </p:nvPicPr>
              <p:blipFill>
                <a:blip r:embed="rId9"/>
                <a:stretch>
                  <a:fillRect/>
                </a:stretch>
              </p:blipFill>
              <p:spPr>
                <a:xfrm>
                  <a:off x="1003700" y="1683800"/>
                  <a:ext cx="55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5556AB76-F971-34FF-37EF-28F387D208A9}"/>
                    </a:ext>
                  </a:extLst>
                </p14:cNvPr>
                <p14:cNvContentPartPr/>
                <p14:nvPr/>
              </p14:nvContentPartPr>
              <p14:xfrm>
                <a:off x="933140" y="1758680"/>
                <a:ext cx="224280" cy="6840"/>
              </p14:xfrm>
            </p:contentPart>
          </mc:Choice>
          <mc:Fallback xmlns="">
            <p:pic>
              <p:nvPicPr>
                <p:cNvPr id="6" name="Ink 5">
                  <a:extLst>
                    <a:ext uri="{FF2B5EF4-FFF2-40B4-BE49-F238E27FC236}">
                      <a16:creationId xmlns:a16="http://schemas.microsoft.com/office/drawing/2014/main" id="{5556AB76-F971-34FF-37EF-28F387D208A9}"/>
                    </a:ext>
                  </a:extLst>
                </p:cNvPr>
                <p:cNvPicPr/>
                <p:nvPr/>
              </p:nvPicPr>
              <p:blipFill>
                <a:blip r:embed="rId11"/>
                <a:stretch>
                  <a:fillRect/>
                </a:stretch>
              </p:blipFill>
              <p:spPr>
                <a:xfrm>
                  <a:off x="915500" y="1741040"/>
                  <a:ext cx="259920" cy="42480"/>
                </a:xfrm>
                <a:prstGeom prst="rect">
                  <a:avLst/>
                </a:prstGeom>
              </p:spPr>
            </p:pic>
          </mc:Fallback>
        </mc:AlternateContent>
      </p:grpSp>
      <p:grpSp>
        <p:nvGrpSpPr>
          <p:cNvPr id="13" name="Group 12">
            <a:extLst>
              <a:ext uri="{FF2B5EF4-FFF2-40B4-BE49-F238E27FC236}">
                <a16:creationId xmlns:a16="http://schemas.microsoft.com/office/drawing/2014/main" id="{5CBB2360-C0B9-34F3-EC68-A8E41D6578DB}"/>
              </a:ext>
            </a:extLst>
          </p:cNvPr>
          <p:cNvGrpSpPr/>
          <p:nvPr/>
        </p:nvGrpSpPr>
        <p:grpSpPr>
          <a:xfrm>
            <a:off x="838100" y="2520800"/>
            <a:ext cx="190800" cy="220320"/>
            <a:chOff x="838100" y="2520800"/>
            <a:chExt cx="190800" cy="22032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7EDD3644-C47C-0729-A274-F5C5A33B9838}"/>
                    </a:ext>
                  </a:extLst>
                </p14:cNvPr>
                <p14:cNvContentPartPr/>
                <p14:nvPr/>
              </p14:nvContentPartPr>
              <p14:xfrm>
                <a:off x="920540" y="2552480"/>
                <a:ext cx="108000" cy="188640"/>
              </p14:xfrm>
            </p:contentPart>
          </mc:Choice>
          <mc:Fallback xmlns="">
            <p:pic>
              <p:nvPicPr>
                <p:cNvPr id="8" name="Ink 7">
                  <a:extLst>
                    <a:ext uri="{FF2B5EF4-FFF2-40B4-BE49-F238E27FC236}">
                      <a16:creationId xmlns:a16="http://schemas.microsoft.com/office/drawing/2014/main" id="{7EDD3644-C47C-0729-A274-F5C5A33B9838}"/>
                    </a:ext>
                  </a:extLst>
                </p:cNvPr>
                <p:cNvPicPr/>
                <p:nvPr/>
              </p:nvPicPr>
              <p:blipFill>
                <a:blip r:embed="rId13"/>
                <a:stretch>
                  <a:fillRect/>
                </a:stretch>
              </p:blipFill>
              <p:spPr>
                <a:xfrm>
                  <a:off x="902540" y="2534480"/>
                  <a:ext cx="143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D79F74C-69D1-8AEE-E0CB-ED13671DF5BC}"/>
                    </a:ext>
                  </a:extLst>
                </p14:cNvPr>
                <p14:cNvContentPartPr/>
                <p14:nvPr/>
              </p14:nvContentPartPr>
              <p14:xfrm>
                <a:off x="904340" y="2565440"/>
                <a:ext cx="124560" cy="151560"/>
              </p14:xfrm>
            </p:contentPart>
          </mc:Choice>
          <mc:Fallback xmlns="">
            <p:pic>
              <p:nvPicPr>
                <p:cNvPr id="10" name="Ink 9">
                  <a:extLst>
                    <a:ext uri="{FF2B5EF4-FFF2-40B4-BE49-F238E27FC236}">
                      <a16:creationId xmlns:a16="http://schemas.microsoft.com/office/drawing/2014/main" id="{1D79F74C-69D1-8AEE-E0CB-ED13671DF5BC}"/>
                    </a:ext>
                  </a:extLst>
                </p:cNvPr>
                <p:cNvPicPr/>
                <p:nvPr/>
              </p:nvPicPr>
              <p:blipFill>
                <a:blip r:embed="rId15"/>
                <a:stretch>
                  <a:fillRect/>
                </a:stretch>
              </p:blipFill>
              <p:spPr>
                <a:xfrm>
                  <a:off x="886340" y="2547440"/>
                  <a:ext cx="160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A120FD58-3C24-F480-3927-3EEB3AF34711}"/>
                    </a:ext>
                  </a:extLst>
                </p14:cNvPr>
                <p14:cNvContentPartPr/>
                <p14:nvPr/>
              </p14:nvContentPartPr>
              <p14:xfrm>
                <a:off x="952580" y="2520800"/>
                <a:ext cx="31680" cy="194400"/>
              </p14:xfrm>
            </p:contentPart>
          </mc:Choice>
          <mc:Fallback xmlns="">
            <p:pic>
              <p:nvPicPr>
                <p:cNvPr id="11" name="Ink 10">
                  <a:extLst>
                    <a:ext uri="{FF2B5EF4-FFF2-40B4-BE49-F238E27FC236}">
                      <a16:creationId xmlns:a16="http://schemas.microsoft.com/office/drawing/2014/main" id="{A120FD58-3C24-F480-3927-3EEB3AF34711}"/>
                    </a:ext>
                  </a:extLst>
                </p:cNvPr>
                <p:cNvPicPr/>
                <p:nvPr/>
              </p:nvPicPr>
              <p:blipFill>
                <a:blip r:embed="rId17"/>
                <a:stretch>
                  <a:fillRect/>
                </a:stretch>
              </p:blipFill>
              <p:spPr>
                <a:xfrm>
                  <a:off x="934940" y="2502800"/>
                  <a:ext cx="673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812923AD-06A9-9117-440F-901931E8A7F9}"/>
                    </a:ext>
                  </a:extLst>
                </p14:cNvPr>
                <p14:cNvContentPartPr/>
                <p14:nvPr/>
              </p14:nvContentPartPr>
              <p14:xfrm>
                <a:off x="838100" y="2635280"/>
                <a:ext cx="178560" cy="6840"/>
              </p14:xfrm>
            </p:contentPart>
          </mc:Choice>
          <mc:Fallback xmlns="">
            <p:pic>
              <p:nvPicPr>
                <p:cNvPr id="12" name="Ink 11">
                  <a:extLst>
                    <a:ext uri="{FF2B5EF4-FFF2-40B4-BE49-F238E27FC236}">
                      <a16:creationId xmlns:a16="http://schemas.microsoft.com/office/drawing/2014/main" id="{812923AD-06A9-9117-440F-901931E8A7F9}"/>
                    </a:ext>
                  </a:extLst>
                </p:cNvPr>
                <p:cNvPicPr/>
                <p:nvPr/>
              </p:nvPicPr>
              <p:blipFill>
                <a:blip r:embed="rId19"/>
                <a:stretch>
                  <a:fillRect/>
                </a:stretch>
              </p:blipFill>
              <p:spPr>
                <a:xfrm>
                  <a:off x="820100" y="2617280"/>
                  <a:ext cx="214200" cy="42480"/>
                </a:xfrm>
                <a:prstGeom prst="rect">
                  <a:avLst/>
                </a:prstGeom>
              </p:spPr>
            </p:pic>
          </mc:Fallback>
        </mc:AlternateContent>
      </p:grpSp>
      <p:grpSp>
        <p:nvGrpSpPr>
          <p:cNvPr id="18" name="Group 17">
            <a:extLst>
              <a:ext uri="{FF2B5EF4-FFF2-40B4-BE49-F238E27FC236}">
                <a16:creationId xmlns:a16="http://schemas.microsoft.com/office/drawing/2014/main" id="{A04E98D3-B5A6-F722-DD4D-D1E8B844066F}"/>
              </a:ext>
            </a:extLst>
          </p:cNvPr>
          <p:cNvGrpSpPr/>
          <p:nvPr/>
        </p:nvGrpSpPr>
        <p:grpSpPr>
          <a:xfrm>
            <a:off x="3225620" y="996920"/>
            <a:ext cx="146520" cy="106920"/>
            <a:chOff x="3225620" y="996920"/>
            <a:chExt cx="146520" cy="10692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8D6CDFE-BA8E-2DE4-8B1A-963AE89DA920}"/>
                    </a:ext>
                  </a:extLst>
                </p14:cNvPr>
                <p14:cNvContentPartPr/>
                <p14:nvPr/>
              </p14:nvContentPartPr>
              <p14:xfrm>
                <a:off x="3305180" y="996920"/>
                <a:ext cx="38160" cy="94680"/>
              </p14:xfrm>
            </p:contentPart>
          </mc:Choice>
          <mc:Fallback xmlns="">
            <p:pic>
              <p:nvPicPr>
                <p:cNvPr id="14" name="Ink 13">
                  <a:extLst>
                    <a:ext uri="{FF2B5EF4-FFF2-40B4-BE49-F238E27FC236}">
                      <a16:creationId xmlns:a16="http://schemas.microsoft.com/office/drawing/2014/main" id="{38D6CDFE-BA8E-2DE4-8B1A-963AE89DA920}"/>
                    </a:ext>
                  </a:extLst>
                </p:cNvPr>
                <p:cNvPicPr/>
                <p:nvPr/>
              </p:nvPicPr>
              <p:blipFill>
                <a:blip r:embed="rId21"/>
                <a:stretch>
                  <a:fillRect/>
                </a:stretch>
              </p:blipFill>
              <p:spPr>
                <a:xfrm>
                  <a:off x="3287180" y="978920"/>
                  <a:ext cx="73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C8E73F0-E255-4E1D-F2CC-489F89713FCD}"/>
                    </a:ext>
                  </a:extLst>
                </p14:cNvPr>
                <p14:cNvContentPartPr/>
                <p14:nvPr/>
              </p14:nvContentPartPr>
              <p14:xfrm>
                <a:off x="3277460" y="1016000"/>
                <a:ext cx="94680" cy="87840"/>
              </p14:xfrm>
            </p:contentPart>
          </mc:Choice>
          <mc:Fallback xmlns="">
            <p:pic>
              <p:nvPicPr>
                <p:cNvPr id="15" name="Ink 14">
                  <a:extLst>
                    <a:ext uri="{FF2B5EF4-FFF2-40B4-BE49-F238E27FC236}">
                      <a16:creationId xmlns:a16="http://schemas.microsoft.com/office/drawing/2014/main" id="{7C8E73F0-E255-4E1D-F2CC-489F89713FCD}"/>
                    </a:ext>
                  </a:extLst>
                </p:cNvPr>
                <p:cNvPicPr/>
                <p:nvPr/>
              </p:nvPicPr>
              <p:blipFill>
                <a:blip r:embed="rId23"/>
                <a:stretch>
                  <a:fillRect/>
                </a:stretch>
              </p:blipFill>
              <p:spPr>
                <a:xfrm>
                  <a:off x="3259820" y="998000"/>
                  <a:ext cx="1303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59049B3-71BC-C221-4CA3-BDFE2DFFBCF0}"/>
                    </a:ext>
                  </a:extLst>
                </p14:cNvPr>
                <p14:cNvContentPartPr/>
                <p14:nvPr/>
              </p14:nvContentPartPr>
              <p14:xfrm>
                <a:off x="3317060" y="1009520"/>
                <a:ext cx="4320" cy="92520"/>
              </p14:xfrm>
            </p:contentPart>
          </mc:Choice>
          <mc:Fallback xmlns="">
            <p:pic>
              <p:nvPicPr>
                <p:cNvPr id="16" name="Ink 15">
                  <a:extLst>
                    <a:ext uri="{FF2B5EF4-FFF2-40B4-BE49-F238E27FC236}">
                      <a16:creationId xmlns:a16="http://schemas.microsoft.com/office/drawing/2014/main" id="{C59049B3-71BC-C221-4CA3-BDFE2DFFBCF0}"/>
                    </a:ext>
                  </a:extLst>
                </p:cNvPr>
                <p:cNvPicPr/>
                <p:nvPr/>
              </p:nvPicPr>
              <p:blipFill>
                <a:blip r:embed="rId25"/>
                <a:stretch>
                  <a:fillRect/>
                </a:stretch>
              </p:blipFill>
              <p:spPr>
                <a:xfrm>
                  <a:off x="3299420" y="991520"/>
                  <a:ext cx="39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05AE1345-1579-93A5-1F32-6CAAA1794867}"/>
                    </a:ext>
                  </a:extLst>
                </p14:cNvPr>
                <p14:cNvContentPartPr/>
                <p14:nvPr/>
              </p14:nvContentPartPr>
              <p14:xfrm>
                <a:off x="3225620" y="1066760"/>
                <a:ext cx="133920" cy="7200"/>
              </p14:xfrm>
            </p:contentPart>
          </mc:Choice>
          <mc:Fallback xmlns="">
            <p:pic>
              <p:nvPicPr>
                <p:cNvPr id="17" name="Ink 16">
                  <a:extLst>
                    <a:ext uri="{FF2B5EF4-FFF2-40B4-BE49-F238E27FC236}">
                      <a16:creationId xmlns:a16="http://schemas.microsoft.com/office/drawing/2014/main" id="{05AE1345-1579-93A5-1F32-6CAAA1794867}"/>
                    </a:ext>
                  </a:extLst>
                </p:cNvPr>
                <p:cNvPicPr/>
                <p:nvPr/>
              </p:nvPicPr>
              <p:blipFill>
                <a:blip r:embed="rId27"/>
                <a:stretch>
                  <a:fillRect/>
                </a:stretch>
              </p:blipFill>
              <p:spPr>
                <a:xfrm>
                  <a:off x="3207980" y="1048760"/>
                  <a:ext cx="169560" cy="42840"/>
                </a:xfrm>
                <a:prstGeom prst="rect">
                  <a:avLst/>
                </a:prstGeom>
              </p:spPr>
            </p:pic>
          </mc:Fallback>
        </mc:AlternateContent>
      </p:grpSp>
      <p:grpSp>
        <p:nvGrpSpPr>
          <p:cNvPr id="33" name="Group 32">
            <a:extLst>
              <a:ext uri="{FF2B5EF4-FFF2-40B4-BE49-F238E27FC236}">
                <a16:creationId xmlns:a16="http://schemas.microsoft.com/office/drawing/2014/main" id="{6308904E-8388-77C0-7C64-03473347FBE6}"/>
              </a:ext>
            </a:extLst>
          </p:cNvPr>
          <p:cNvGrpSpPr/>
          <p:nvPr/>
        </p:nvGrpSpPr>
        <p:grpSpPr>
          <a:xfrm>
            <a:off x="3263780" y="2825720"/>
            <a:ext cx="114480" cy="131040"/>
            <a:chOff x="3263780" y="2825720"/>
            <a:chExt cx="114480" cy="131040"/>
          </a:xfrm>
        </p:grpSpPr>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8C9E10DB-DEBD-47F3-9C68-357016069DF8}"/>
                    </a:ext>
                  </a:extLst>
                </p14:cNvPr>
                <p14:cNvContentPartPr/>
                <p14:nvPr/>
              </p14:nvContentPartPr>
              <p14:xfrm>
                <a:off x="3301940" y="2863880"/>
                <a:ext cx="16200" cy="92880"/>
              </p14:xfrm>
            </p:contentPart>
          </mc:Choice>
          <mc:Fallback xmlns="">
            <p:pic>
              <p:nvPicPr>
                <p:cNvPr id="19" name="Ink 18">
                  <a:extLst>
                    <a:ext uri="{FF2B5EF4-FFF2-40B4-BE49-F238E27FC236}">
                      <a16:creationId xmlns:a16="http://schemas.microsoft.com/office/drawing/2014/main" id="{8C9E10DB-DEBD-47F3-9C68-357016069DF8}"/>
                    </a:ext>
                  </a:extLst>
                </p:cNvPr>
                <p:cNvPicPr/>
                <p:nvPr/>
              </p:nvPicPr>
              <p:blipFill>
                <a:blip r:embed="rId29"/>
                <a:stretch>
                  <a:fillRect/>
                </a:stretch>
              </p:blipFill>
              <p:spPr>
                <a:xfrm>
                  <a:off x="3284300" y="2845880"/>
                  <a:ext cx="518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6D3B8659-0489-7D98-5BDD-C6D69C41C60E}"/>
                    </a:ext>
                  </a:extLst>
                </p14:cNvPr>
                <p14:cNvContentPartPr/>
                <p14:nvPr/>
              </p14:nvContentPartPr>
              <p14:xfrm>
                <a:off x="3269900" y="2876480"/>
                <a:ext cx="108360" cy="41760"/>
              </p14:xfrm>
            </p:contentPart>
          </mc:Choice>
          <mc:Fallback xmlns="">
            <p:pic>
              <p:nvPicPr>
                <p:cNvPr id="20" name="Ink 19">
                  <a:extLst>
                    <a:ext uri="{FF2B5EF4-FFF2-40B4-BE49-F238E27FC236}">
                      <a16:creationId xmlns:a16="http://schemas.microsoft.com/office/drawing/2014/main" id="{6D3B8659-0489-7D98-5BDD-C6D69C41C60E}"/>
                    </a:ext>
                  </a:extLst>
                </p:cNvPr>
                <p:cNvPicPr/>
                <p:nvPr/>
              </p:nvPicPr>
              <p:blipFill>
                <a:blip r:embed="rId31"/>
                <a:stretch>
                  <a:fillRect/>
                </a:stretch>
              </p:blipFill>
              <p:spPr>
                <a:xfrm>
                  <a:off x="3251900" y="2858480"/>
                  <a:ext cx="1440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7AEA3B71-1AD4-E7A4-5F22-D7F8BEF84F6B}"/>
                    </a:ext>
                  </a:extLst>
                </p14:cNvPr>
                <p14:cNvContentPartPr/>
                <p14:nvPr/>
              </p14:nvContentPartPr>
              <p14:xfrm>
                <a:off x="3313820" y="2825720"/>
                <a:ext cx="33120" cy="101880"/>
              </p14:xfrm>
            </p:contentPart>
          </mc:Choice>
          <mc:Fallback xmlns="">
            <p:pic>
              <p:nvPicPr>
                <p:cNvPr id="21" name="Ink 20">
                  <a:extLst>
                    <a:ext uri="{FF2B5EF4-FFF2-40B4-BE49-F238E27FC236}">
                      <a16:creationId xmlns:a16="http://schemas.microsoft.com/office/drawing/2014/main" id="{7AEA3B71-1AD4-E7A4-5F22-D7F8BEF84F6B}"/>
                    </a:ext>
                  </a:extLst>
                </p:cNvPr>
                <p:cNvPicPr/>
                <p:nvPr/>
              </p:nvPicPr>
              <p:blipFill>
                <a:blip r:embed="rId33"/>
                <a:stretch>
                  <a:fillRect/>
                </a:stretch>
              </p:blipFill>
              <p:spPr>
                <a:xfrm>
                  <a:off x="3295820" y="2807720"/>
                  <a:ext cx="68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3319D820-628F-CD1B-F4C4-82CBC3F59EAA}"/>
                    </a:ext>
                  </a:extLst>
                </p14:cNvPr>
                <p14:cNvContentPartPr/>
                <p14:nvPr/>
              </p14:nvContentPartPr>
              <p14:xfrm>
                <a:off x="3263780" y="2902040"/>
                <a:ext cx="74160" cy="15120"/>
              </p14:xfrm>
            </p:contentPart>
          </mc:Choice>
          <mc:Fallback xmlns="">
            <p:pic>
              <p:nvPicPr>
                <p:cNvPr id="22" name="Ink 21">
                  <a:extLst>
                    <a:ext uri="{FF2B5EF4-FFF2-40B4-BE49-F238E27FC236}">
                      <a16:creationId xmlns:a16="http://schemas.microsoft.com/office/drawing/2014/main" id="{3319D820-628F-CD1B-F4C4-82CBC3F59EAA}"/>
                    </a:ext>
                  </a:extLst>
                </p:cNvPr>
                <p:cNvPicPr/>
                <p:nvPr/>
              </p:nvPicPr>
              <p:blipFill>
                <a:blip r:embed="rId35"/>
                <a:stretch>
                  <a:fillRect/>
                </a:stretch>
              </p:blipFill>
              <p:spPr>
                <a:xfrm>
                  <a:off x="3246140" y="2884040"/>
                  <a:ext cx="109800" cy="50760"/>
                </a:xfrm>
                <a:prstGeom prst="rect">
                  <a:avLst/>
                </a:prstGeom>
              </p:spPr>
            </p:pic>
          </mc:Fallback>
        </mc:AlternateContent>
      </p:grpSp>
      <p:grpSp>
        <p:nvGrpSpPr>
          <p:cNvPr id="32" name="Group 31">
            <a:extLst>
              <a:ext uri="{FF2B5EF4-FFF2-40B4-BE49-F238E27FC236}">
                <a16:creationId xmlns:a16="http://schemas.microsoft.com/office/drawing/2014/main" id="{C16C8E4B-8E16-AA17-6C99-4136CD378F63}"/>
              </a:ext>
            </a:extLst>
          </p:cNvPr>
          <p:cNvGrpSpPr/>
          <p:nvPr/>
        </p:nvGrpSpPr>
        <p:grpSpPr>
          <a:xfrm>
            <a:off x="3250460" y="2101760"/>
            <a:ext cx="134640" cy="146520"/>
            <a:chOff x="3250460" y="2101760"/>
            <a:chExt cx="134640" cy="146520"/>
          </a:xfrm>
        </p:grpSpPr>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A337703C-21AA-87B0-F28E-492E0F663E5C}"/>
                    </a:ext>
                  </a:extLst>
                </p14:cNvPr>
                <p14:cNvContentPartPr/>
                <p14:nvPr/>
              </p14:nvContentPartPr>
              <p14:xfrm>
                <a:off x="3282860" y="2127320"/>
                <a:ext cx="47160" cy="99720"/>
              </p14:xfrm>
            </p:contentPart>
          </mc:Choice>
          <mc:Fallback xmlns="">
            <p:pic>
              <p:nvPicPr>
                <p:cNvPr id="23" name="Ink 22">
                  <a:extLst>
                    <a:ext uri="{FF2B5EF4-FFF2-40B4-BE49-F238E27FC236}">
                      <a16:creationId xmlns:a16="http://schemas.microsoft.com/office/drawing/2014/main" id="{A337703C-21AA-87B0-F28E-492E0F663E5C}"/>
                    </a:ext>
                  </a:extLst>
                </p:cNvPr>
                <p:cNvPicPr/>
                <p:nvPr/>
              </p:nvPicPr>
              <p:blipFill>
                <a:blip r:embed="rId37"/>
                <a:stretch>
                  <a:fillRect/>
                </a:stretch>
              </p:blipFill>
              <p:spPr>
                <a:xfrm>
                  <a:off x="3265220" y="2109320"/>
                  <a:ext cx="82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3E950430-24E2-8C7F-E0D7-3719B9CCEA12}"/>
                    </a:ext>
                  </a:extLst>
                </p14:cNvPr>
                <p14:cNvContentPartPr/>
                <p14:nvPr/>
              </p14:nvContentPartPr>
              <p14:xfrm>
                <a:off x="3250460" y="2117600"/>
                <a:ext cx="101160" cy="130680"/>
              </p14:xfrm>
            </p:contentPart>
          </mc:Choice>
          <mc:Fallback xmlns="">
            <p:pic>
              <p:nvPicPr>
                <p:cNvPr id="24" name="Ink 23">
                  <a:extLst>
                    <a:ext uri="{FF2B5EF4-FFF2-40B4-BE49-F238E27FC236}">
                      <a16:creationId xmlns:a16="http://schemas.microsoft.com/office/drawing/2014/main" id="{3E950430-24E2-8C7F-E0D7-3719B9CCEA12}"/>
                    </a:ext>
                  </a:extLst>
                </p:cNvPr>
                <p:cNvPicPr/>
                <p:nvPr/>
              </p:nvPicPr>
              <p:blipFill>
                <a:blip r:embed="rId39"/>
                <a:stretch>
                  <a:fillRect/>
                </a:stretch>
              </p:blipFill>
              <p:spPr>
                <a:xfrm>
                  <a:off x="3232460" y="2099960"/>
                  <a:ext cx="136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3594CB8B-1774-DF57-8D88-7ADBAECEBE60}"/>
                    </a:ext>
                  </a:extLst>
                </p14:cNvPr>
                <p14:cNvContentPartPr/>
                <p14:nvPr/>
              </p14:nvContentPartPr>
              <p14:xfrm>
                <a:off x="3306620" y="2101760"/>
                <a:ext cx="27360" cy="122400"/>
              </p14:xfrm>
            </p:contentPart>
          </mc:Choice>
          <mc:Fallback xmlns="">
            <p:pic>
              <p:nvPicPr>
                <p:cNvPr id="25" name="Ink 24">
                  <a:extLst>
                    <a:ext uri="{FF2B5EF4-FFF2-40B4-BE49-F238E27FC236}">
                      <a16:creationId xmlns:a16="http://schemas.microsoft.com/office/drawing/2014/main" id="{3594CB8B-1774-DF57-8D88-7ADBAECEBE60}"/>
                    </a:ext>
                  </a:extLst>
                </p:cNvPr>
                <p:cNvPicPr/>
                <p:nvPr/>
              </p:nvPicPr>
              <p:blipFill>
                <a:blip r:embed="rId41"/>
                <a:stretch>
                  <a:fillRect/>
                </a:stretch>
              </p:blipFill>
              <p:spPr>
                <a:xfrm>
                  <a:off x="3288620" y="2083760"/>
                  <a:ext cx="63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DCC768E7-411A-B0D1-7935-1B164CB9DF66}"/>
                    </a:ext>
                  </a:extLst>
                </p14:cNvPr>
                <p14:cNvContentPartPr/>
                <p14:nvPr/>
              </p14:nvContentPartPr>
              <p14:xfrm>
                <a:off x="3269900" y="2183840"/>
                <a:ext cx="115200" cy="13680"/>
              </p14:xfrm>
            </p:contentPart>
          </mc:Choice>
          <mc:Fallback xmlns="">
            <p:pic>
              <p:nvPicPr>
                <p:cNvPr id="26" name="Ink 25">
                  <a:extLst>
                    <a:ext uri="{FF2B5EF4-FFF2-40B4-BE49-F238E27FC236}">
                      <a16:creationId xmlns:a16="http://schemas.microsoft.com/office/drawing/2014/main" id="{DCC768E7-411A-B0D1-7935-1B164CB9DF66}"/>
                    </a:ext>
                  </a:extLst>
                </p:cNvPr>
                <p:cNvPicPr/>
                <p:nvPr/>
              </p:nvPicPr>
              <p:blipFill>
                <a:blip r:embed="rId43"/>
                <a:stretch>
                  <a:fillRect/>
                </a:stretch>
              </p:blipFill>
              <p:spPr>
                <a:xfrm>
                  <a:off x="3252260" y="2165840"/>
                  <a:ext cx="150840" cy="49320"/>
                </a:xfrm>
                <a:prstGeom prst="rect">
                  <a:avLst/>
                </a:prstGeom>
              </p:spPr>
            </p:pic>
          </mc:Fallback>
        </mc:AlternateContent>
      </p:grpSp>
      <p:grpSp>
        <p:nvGrpSpPr>
          <p:cNvPr id="31" name="Group 30">
            <a:extLst>
              <a:ext uri="{FF2B5EF4-FFF2-40B4-BE49-F238E27FC236}">
                <a16:creationId xmlns:a16="http://schemas.microsoft.com/office/drawing/2014/main" id="{916718C2-2B40-39B4-5911-763FFCDD5A2E}"/>
              </a:ext>
            </a:extLst>
          </p:cNvPr>
          <p:cNvGrpSpPr/>
          <p:nvPr/>
        </p:nvGrpSpPr>
        <p:grpSpPr>
          <a:xfrm>
            <a:off x="3250820" y="3130640"/>
            <a:ext cx="144360" cy="155520"/>
            <a:chOff x="3250820" y="3130640"/>
            <a:chExt cx="144360" cy="155520"/>
          </a:xfrm>
        </p:grpSpPr>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B8D1C095-3768-062F-ADA7-7256F8527598}"/>
                    </a:ext>
                  </a:extLst>
                </p14:cNvPr>
                <p14:cNvContentPartPr/>
                <p14:nvPr/>
              </p14:nvContentPartPr>
              <p14:xfrm>
                <a:off x="3250820" y="3143240"/>
                <a:ext cx="133560" cy="114480"/>
              </p14:xfrm>
            </p:contentPart>
          </mc:Choice>
          <mc:Fallback xmlns="">
            <p:pic>
              <p:nvPicPr>
                <p:cNvPr id="27" name="Ink 26">
                  <a:extLst>
                    <a:ext uri="{FF2B5EF4-FFF2-40B4-BE49-F238E27FC236}">
                      <a16:creationId xmlns:a16="http://schemas.microsoft.com/office/drawing/2014/main" id="{B8D1C095-3768-062F-ADA7-7256F8527598}"/>
                    </a:ext>
                  </a:extLst>
                </p:cNvPr>
                <p:cNvPicPr/>
                <p:nvPr/>
              </p:nvPicPr>
              <p:blipFill>
                <a:blip r:embed="rId45"/>
                <a:stretch>
                  <a:fillRect/>
                </a:stretch>
              </p:blipFill>
              <p:spPr>
                <a:xfrm>
                  <a:off x="3233180" y="3125240"/>
                  <a:ext cx="169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5E58BD68-C3A8-E08F-6AB4-F4E4F9F1674E}"/>
                    </a:ext>
                  </a:extLst>
                </p14:cNvPr>
                <p14:cNvContentPartPr/>
                <p14:nvPr/>
              </p14:nvContentPartPr>
              <p14:xfrm>
                <a:off x="3299420" y="3136760"/>
                <a:ext cx="72720" cy="138240"/>
              </p14:xfrm>
            </p:contentPart>
          </mc:Choice>
          <mc:Fallback xmlns="">
            <p:pic>
              <p:nvPicPr>
                <p:cNvPr id="28" name="Ink 27">
                  <a:extLst>
                    <a:ext uri="{FF2B5EF4-FFF2-40B4-BE49-F238E27FC236}">
                      <a16:creationId xmlns:a16="http://schemas.microsoft.com/office/drawing/2014/main" id="{5E58BD68-C3A8-E08F-6AB4-F4E4F9F1674E}"/>
                    </a:ext>
                  </a:extLst>
                </p:cNvPr>
                <p:cNvPicPr/>
                <p:nvPr/>
              </p:nvPicPr>
              <p:blipFill>
                <a:blip r:embed="rId47"/>
                <a:stretch>
                  <a:fillRect/>
                </a:stretch>
              </p:blipFill>
              <p:spPr>
                <a:xfrm>
                  <a:off x="3281780" y="3118760"/>
                  <a:ext cx="108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201F2856-446F-C694-B90E-D872819E4984}"/>
                    </a:ext>
                  </a:extLst>
                </p14:cNvPr>
                <p14:cNvContentPartPr/>
                <p14:nvPr/>
              </p14:nvContentPartPr>
              <p14:xfrm>
                <a:off x="3308060" y="3130640"/>
                <a:ext cx="360" cy="155520"/>
              </p14:xfrm>
            </p:contentPart>
          </mc:Choice>
          <mc:Fallback xmlns="">
            <p:pic>
              <p:nvPicPr>
                <p:cNvPr id="29" name="Ink 28">
                  <a:extLst>
                    <a:ext uri="{FF2B5EF4-FFF2-40B4-BE49-F238E27FC236}">
                      <a16:creationId xmlns:a16="http://schemas.microsoft.com/office/drawing/2014/main" id="{201F2856-446F-C694-B90E-D872819E4984}"/>
                    </a:ext>
                  </a:extLst>
                </p:cNvPr>
                <p:cNvPicPr/>
                <p:nvPr/>
              </p:nvPicPr>
              <p:blipFill>
                <a:blip r:embed="rId49"/>
                <a:stretch>
                  <a:fillRect/>
                </a:stretch>
              </p:blipFill>
              <p:spPr>
                <a:xfrm>
                  <a:off x="3290420" y="3112640"/>
                  <a:ext cx="36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670EB257-EC94-FC36-0710-4BC44A84AE5D}"/>
                    </a:ext>
                  </a:extLst>
                </p14:cNvPr>
                <p14:cNvContentPartPr/>
                <p14:nvPr/>
              </p14:nvContentPartPr>
              <p14:xfrm>
                <a:off x="3250820" y="3185000"/>
                <a:ext cx="144360" cy="34560"/>
              </p14:xfrm>
            </p:contentPart>
          </mc:Choice>
          <mc:Fallback xmlns="">
            <p:pic>
              <p:nvPicPr>
                <p:cNvPr id="30" name="Ink 29">
                  <a:extLst>
                    <a:ext uri="{FF2B5EF4-FFF2-40B4-BE49-F238E27FC236}">
                      <a16:creationId xmlns:a16="http://schemas.microsoft.com/office/drawing/2014/main" id="{670EB257-EC94-FC36-0710-4BC44A84AE5D}"/>
                    </a:ext>
                  </a:extLst>
                </p:cNvPr>
                <p:cNvPicPr/>
                <p:nvPr/>
              </p:nvPicPr>
              <p:blipFill>
                <a:blip r:embed="rId51"/>
                <a:stretch>
                  <a:fillRect/>
                </a:stretch>
              </p:blipFill>
              <p:spPr>
                <a:xfrm>
                  <a:off x="3233180" y="3167360"/>
                  <a:ext cx="180000" cy="70200"/>
                </a:xfrm>
                <a:prstGeom prst="rect">
                  <a:avLst/>
                </a:prstGeom>
              </p:spPr>
            </p:pic>
          </mc:Fallback>
        </mc:AlternateContent>
      </p:grpSp>
      <p:grpSp>
        <p:nvGrpSpPr>
          <p:cNvPr id="38" name="Group 37">
            <a:extLst>
              <a:ext uri="{FF2B5EF4-FFF2-40B4-BE49-F238E27FC236}">
                <a16:creationId xmlns:a16="http://schemas.microsoft.com/office/drawing/2014/main" id="{2ACA92D2-2341-BAE6-99E9-0D8A4A605D28}"/>
              </a:ext>
            </a:extLst>
          </p:cNvPr>
          <p:cNvGrpSpPr/>
          <p:nvPr/>
        </p:nvGrpSpPr>
        <p:grpSpPr>
          <a:xfrm>
            <a:off x="1035020" y="3206600"/>
            <a:ext cx="254880" cy="164880"/>
            <a:chOff x="1035020" y="3206600"/>
            <a:chExt cx="254880" cy="164880"/>
          </a:xfrm>
        </p:grpSpPr>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72309D1D-F4B4-3FD7-1621-7CD92558F0ED}"/>
                    </a:ext>
                  </a:extLst>
                </p14:cNvPr>
                <p14:cNvContentPartPr/>
                <p14:nvPr/>
              </p14:nvContentPartPr>
              <p14:xfrm>
                <a:off x="1066700" y="3251240"/>
                <a:ext cx="102960" cy="120240"/>
              </p14:xfrm>
            </p:contentPart>
          </mc:Choice>
          <mc:Fallback xmlns="">
            <p:pic>
              <p:nvPicPr>
                <p:cNvPr id="34" name="Ink 33">
                  <a:extLst>
                    <a:ext uri="{FF2B5EF4-FFF2-40B4-BE49-F238E27FC236}">
                      <a16:creationId xmlns:a16="http://schemas.microsoft.com/office/drawing/2014/main" id="{72309D1D-F4B4-3FD7-1621-7CD92558F0ED}"/>
                    </a:ext>
                  </a:extLst>
                </p:cNvPr>
                <p:cNvPicPr/>
                <p:nvPr/>
              </p:nvPicPr>
              <p:blipFill>
                <a:blip r:embed="rId53"/>
                <a:stretch>
                  <a:fillRect/>
                </a:stretch>
              </p:blipFill>
              <p:spPr>
                <a:xfrm>
                  <a:off x="1049060" y="3233240"/>
                  <a:ext cx="138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3015BB5C-93FF-F42E-3BC2-E955397E81F7}"/>
                    </a:ext>
                  </a:extLst>
                </p14:cNvPr>
                <p14:cNvContentPartPr/>
                <p14:nvPr/>
              </p14:nvContentPartPr>
              <p14:xfrm>
                <a:off x="1057700" y="3218120"/>
                <a:ext cx="129960" cy="126720"/>
              </p14:xfrm>
            </p:contentPart>
          </mc:Choice>
          <mc:Fallback xmlns="">
            <p:pic>
              <p:nvPicPr>
                <p:cNvPr id="35" name="Ink 34">
                  <a:extLst>
                    <a:ext uri="{FF2B5EF4-FFF2-40B4-BE49-F238E27FC236}">
                      <a16:creationId xmlns:a16="http://schemas.microsoft.com/office/drawing/2014/main" id="{3015BB5C-93FF-F42E-3BC2-E955397E81F7}"/>
                    </a:ext>
                  </a:extLst>
                </p:cNvPr>
                <p:cNvPicPr/>
                <p:nvPr/>
              </p:nvPicPr>
              <p:blipFill>
                <a:blip r:embed="rId55"/>
                <a:stretch>
                  <a:fillRect/>
                </a:stretch>
              </p:blipFill>
              <p:spPr>
                <a:xfrm>
                  <a:off x="1040060" y="3200120"/>
                  <a:ext cx="165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58690084-D5C6-524B-49DE-E17FB66509A2}"/>
                    </a:ext>
                  </a:extLst>
                </p14:cNvPr>
                <p14:cNvContentPartPr/>
                <p14:nvPr/>
              </p14:nvContentPartPr>
              <p14:xfrm>
                <a:off x="1085780" y="3206600"/>
                <a:ext cx="360" cy="154080"/>
              </p14:xfrm>
            </p:contentPart>
          </mc:Choice>
          <mc:Fallback xmlns="">
            <p:pic>
              <p:nvPicPr>
                <p:cNvPr id="36" name="Ink 35">
                  <a:extLst>
                    <a:ext uri="{FF2B5EF4-FFF2-40B4-BE49-F238E27FC236}">
                      <a16:creationId xmlns:a16="http://schemas.microsoft.com/office/drawing/2014/main" id="{58690084-D5C6-524B-49DE-E17FB66509A2}"/>
                    </a:ext>
                  </a:extLst>
                </p:cNvPr>
                <p:cNvPicPr/>
                <p:nvPr/>
              </p:nvPicPr>
              <p:blipFill>
                <a:blip r:embed="rId57"/>
                <a:stretch>
                  <a:fillRect/>
                </a:stretch>
              </p:blipFill>
              <p:spPr>
                <a:xfrm>
                  <a:off x="1068140" y="3188600"/>
                  <a:ext cx="36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CC5CC2FD-031A-779B-8BC3-45465924E8BC}"/>
                    </a:ext>
                  </a:extLst>
                </p14:cNvPr>
                <p14:cNvContentPartPr/>
                <p14:nvPr/>
              </p14:nvContentPartPr>
              <p14:xfrm>
                <a:off x="1035020" y="3262760"/>
                <a:ext cx="254880" cy="32760"/>
              </p14:xfrm>
            </p:contentPart>
          </mc:Choice>
          <mc:Fallback xmlns="">
            <p:pic>
              <p:nvPicPr>
                <p:cNvPr id="37" name="Ink 36">
                  <a:extLst>
                    <a:ext uri="{FF2B5EF4-FFF2-40B4-BE49-F238E27FC236}">
                      <a16:creationId xmlns:a16="http://schemas.microsoft.com/office/drawing/2014/main" id="{CC5CC2FD-031A-779B-8BC3-45465924E8BC}"/>
                    </a:ext>
                  </a:extLst>
                </p:cNvPr>
                <p:cNvPicPr/>
                <p:nvPr/>
              </p:nvPicPr>
              <p:blipFill>
                <a:blip r:embed="rId59"/>
                <a:stretch>
                  <a:fillRect/>
                </a:stretch>
              </p:blipFill>
              <p:spPr>
                <a:xfrm>
                  <a:off x="1017380" y="3245120"/>
                  <a:ext cx="290520" cy="68400"/>
                </a:xfrm>
                <a:prstGeom prst="rect">
                  <a:avLst/>
                </a:prstGeom>
              </p:spPr>
            </p:pic>
          </mc:Fallback>
        </mc:AlternateContent>
      </p:grpSp>
    </p:spTree>
    <p:extLst>
      <p:ext uri="{BB962C8B-B14F-4D97-AF65-F5344CB8AC3E}">
        <p14:creationId xmlns:p14="http://schemas.microsoft.com/office/powerpoint/2010/main" val="2151726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3CD9-41B8-0196-8E35-049E06DCC5D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1542C8-4474-A538-BF6E-26D02AF0B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12" name="Google Shape;242;p42">
            <a:extLst>
              <a:ext uri="{FF2B5EF4-FFF2-40B4-BE49-F238E27FC236}">
                <a16:creationId xmlns:a16="http://schemas.microsoft.com/office/drawing/2014/main" id="{DF77204C-6AFD-49A3-7080-84FA80547055}"/>
              </a:ext>
            </a:extLst>
          </p:cNvPr>
          <p:cNvSpPr txBox="1">
            <a:spLocks noGrp="1"/>
          </p:cNvSpPr>
          <p:nvPr>
            <p:ph type="title"/>
          </p:nvPr>
        </p:nvSpPr>
        <p:spPr>
          <a:xfrm>
            <a:off x="793509" y="-36710"/>
            <a:ext cx="7656721"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Convert to a Spatial Data Object Type using </a:t>
            </a:r>
            <a:r>
              <a:rPr lang="en-US" i="1" dirty="0">
                <a:solidFill>
                  <a:srgbClr val="7030A0"/>
                </a:solidFill>
                <a:latin typeface="Bahnschrift Light SemiCondensed" panose="020B0502040204020203" pitchFamily="34" charset="0"/>
              </a:rPr>
              <a:t>Sf</a:t>
            </a:r>
            <a:endParaRPr sz="1100" i="1"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CEF16E4-5997-52CD-88E8-70C10A83DB72}"/>
              </a:ext>
            </a:extLst>
          </p:cNvPr>
          <p:cNvSpPr txBox="1">
            <a:spLocks/>
          </p:cNvSpPr>
          <p:nvPr/>
        </p:nvSpPr>
        <p:spPr>
          <a:xfrm>
            <a:off x="190404" y="703570"/>
            <a:ext cx="6820933" cy="275228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first use </a:t>
            </a:r>
            <a:r>
              <a:rPr lang="en-US" sz="2000" b="1" dirty="0"/>
              <a:t>class() </a:t>
            </a:r>
            <a:r>
              <a:rPr lang="en-US" sz="2000" dirty="0"/>
              <a:t>to see the class of our object (it’s a data frame)</a:t>
            </a:r>
            <a:endParaRPr lang="en-US" sz="2000" b="1" dirty="0"/>
          </a:p>
          <a:p>
            <a:pPr marL="457200" indent="-381000">
              <a:lnSpc>
                <a:spcPct val="90000"/>
              </a:lnSpc>
              <a:buSzPts val="2400"/>
              <a:buFont typeface="Arial"/>
              <a:buChar char="•"/>
            </a:pPr>
            <a:endParaRPr lang="en-US" sz="2000" b="1" dirty="0"/>
          </a:p>
          <a:p>
            <a:pPr marL="457200" indent="-381000">
              <a:lnSpc>
                <a:spcPct val="90000"/>
              </a:lnSpc>
              <a:buSzPts val="2400"/>
              <a:buFont typeface="Arial"/>
              <a:buChar char="•"/>
            </a:pPr>
            <a:r>
              <a:rPr lang="en-US" sz="2000" dirty="0"/>
              <a:t>We need to use </a:t>
            </a:r>
            <a:r>
              <a:rPr lang="en-US" sz="2000" b="1" dirty="0" err="1">
                <a:solidFill>
                  <a:schemeClr val="tx1"/>
                </a:solidFill>
              </a:rPr>
              <a:t>st_as_sf</a:t>
            </a:r>
            <a:r>
              <a:rPr lang="en-US" sz="2000" b="1" dirty="0">
                <a:solidFill>
                  <a:schemeClr val="tx1"/>
                </a:solidFill>
              </a:rPr>
              <a:t>() </a:t>
            </a:r>
            <a:r>
              <a:rPr lang="en-US" sz="2000" dirty="0"/>
              <a:t>from the Sf package to convert it from a “foreign object” like a data frame to a </a:t>
            </a:r>
            <a:r>
              <a:rPr lang="en-US" sz="2000" i="1" dirty="0"/>
              <a:t>Sf</a:t>
            </a:r>
            <a:r>
              <a:rPr lang="en-US" sz="2000" dirty="0"/>
              <a:t> spatial data object</a:t>
            </a:r>
          </a:p>
          <a:p>
            <a:pPr marL="76200">
              <a:lnSpc>
                <a:spcPct val="90000"/>
              </a:lnSpc>
              <a:buSzPts val="2400"/>
            </a:pPr>
            <a:endParaRPr lang="en-US" sz="2000" dirty="0"/>
          </a:p>
          <a:p>
            <a:pPr marL="457200" indent="-381000">
              <a:lnSpc>
                <a:spcPct val="90000"/>
              </a:lnSpc>
              <a:buSzPts val="2400"/>
              <a:buFont typeface="Arial"/>
              <a:buChar char="•"/>
            </a:pPr>
            <a:r>
              <a:rPr lang="en-US" sz="2000" dirty="0"/>
              <a:t>We also need to specify our GCS as </a:t>
            </a:r>
            <a:r>
              <a:rPr lang="en-US" sz="2000" b="1" dirty="0"/>
              <a:t>WGS 84 </a:t>
            </a:r>
            <a:r>
              <a:rPr lang="en-US" sz="2000" dirty="0"/>
              <a:t>which is  </a:t>
            </a:r>
            <a:r>
              <a:rPr lang="en-US" sz="2000" dirty="0" err="1"/>
              <a:t>crs</a:t>
            </a:r>
            <a:r>
              <a:rPr lang="en-US" sz="2000" dirty="0"/>
              <a:t>=4326 in R</a:t>
            </a:r>
          </a:p>
          <a:p>
            <a:pPr marL="457200">
              <a:lnSpc>
                <a:spcPct val="90000"/>
              </a:lnSpc>
              <a:spcBef>
                <a:spcPts val="800"/>
              </a:spcBef>
            </a:pPr>
            <a:endParaRPr lang="en-US" sz="2400" b="1" dirty="0"/>
          </a:p>
        </p:txBody>
      </p:sp>
      <p:sp>
        <p:nvSpPr>
          <p:cNvPr id="7" name="TextBox 6">
            <a:extLst>
              <a:ext uri="{FF2B5EF4-FFF2-40B4-BE49-F238E27FC236}">
                <a16:creationId xmlns:a16="http://schemas.microsoft.com/office/drawing/2014/main" id="{0CE516A1-64A9-6BCA-91ED-EBD5E293A838}"/>
              </a:ext>
            </a:extLst>
          </p:cNvPr>
          <p:cNvSpPr txBox="1"/>
          <p:nvPr/>
        </p:nvSpPr>
        <p:spPr>
          <a:xfrm>
            <a:off x="689543" y="3409947"/>
            <a:ext cx="8454457" cy="1631216"/>
          </a:xfrm>
          <a:prstGeom prst="rect">
            <a:avLst/>
          </a:prstGeom>
          <a:noFill/>
        </p:spPr>
        <p:txBody>
          <a:bodyPr wrap="square">
            <a:spAutoFit/>
          </a:bodyPr>
          <a:lstStyle/>
          <a:p>
            <a:pPr marL="158750" indent="0">
              <a:buNone/>
            </a:pPr>
            <a:r>
              <a:rPr lang="en-US" sz="2000" dirty="0">
                <a:solidFill>
                  <a:schemeClr val="accent6">
                    <a:lumMod val="75000"/>
                  </a:schemeClr>
                </a:solidFill>
              </a:rPr>
              <a:t>str(</a:t>
            </a:r>
            <a:r>
              <a:rPr lang="en-US" sz="2000" dirty="0" err="1">
                <a:solidFill>
                  <a:schemeClr val="accent6">
                    <a:lumMod val="75000"/>
                  </a:schemeClr>
                </a:solidFill>
              </a:rPr>
              <a:t>sp_clean</a:t>
            </a:r>
            <a:r>
              <a:rPr lang="en-US" sz="2000" dirty="0">
                <a:solidFill>
                  <a:schemeClr val="accent6">
                    <a:lumMod val="75000"/>
                  </a:schemeClr>
                </a:solidFill>
              </a:rPr>
              <a:t>)</a:t>
            </a:r>
          </a:p>
          <a:p>
            <a:pPr marL="158750" indent="0">
              <a:buNone/>
            </a:pPr>
            <a:r>
              <a:rPr lang="en-US" sz="2000" dirty="0" err="1">
                <a:solidFill>
                  <a:schemeClr val="accent6">
                    <a:lumMod val="75000"/>
                  </a:schemeClr>
                </a:solidFill>
              </a:rPr>
              <a:t>sp_clean_sf</a:t>
            </a:r>
            <a:r>
              <a:rPr lang="en-US" sz="2000" dirty="0">
                <a:solidFill>
                  <a:schemeClr val="accent6">
                    <a:lumMod val="75000"/>
                  </a:schemeClr>
                </a:solidFill>
              </a:rPr>
              <a:t>&lt;-</a:t>
            </a:r>
            <a:r>
              <a:rPr lang="en-US" sz="2000" dirty="0" err="1">
                <a:solidFill>
                  <a:schemeClr val="accent6">
                    <a:lumMod val="75000"/>
                  </a:schemeClr>
                </a:solidFill>
              </a:rPr>
              <a:t>st_as_sf</a:t>
            </a:r>
            <a:r>
              <a:rPr lang="en-US" sz="2000" dirty="0">
                <a:solidFill>
                  <a:schemeClr val="accent6">
                    <a:lumMod val="75000"/>
                  </a:schemeClr>
                </a:solidFill>
              </a:rPr>
              <a:t>(</a:t>
            </a:r>
            <a:r>
              <a:rPr lang="en-US" sz="2000" dirty="0" err="1">
                <a:solidFill>
                  <a:schemeClr val="accent6">
                    <a:lumMod val="75000"/>
                  </a:schemeClr>
                </a:solidFill>
              </a:rPr>
              <a:t>sp_clean,coords</a:t>
            </a:r>
            <a:r>
              <a:rPr lang="en-US" sz="2000" dirty="0">
                <a:solidFill>
                  <a:schemeClr val="accent6">
                    <a:lumMod val="75000"/>
                  </a:schemeClr>
                </a:solidFill>
              </a:rPr>
              <a:t> = c("</a:t>
            </a:r>
            <a:r>
              <a:rPr lang="en-US" sz="2000" dirty="0" err="1">
                <a:solidFill>
                  <a:schemeClr val="accent6">
                    <a:lumMod val="75000"/>
                  </a:schemeClr>
                </a:solidFill>
              </a:rPr>
              <a:t>decimalLongitude</a:t>
            </a:r>
            <a:r>
              <a:rPr lang="en-US" sz="2000" dirty="0">
                <a:solidFill>
                  <a:schemeClr val="accent6">
                    <a:lumMod val="75000"/>
                  </a:schemeClr>
                </a:solidFill>
              </a:rPr>
              <a:t>", "</a:t>
            </a:r>
            <a:r>
              <a:rPr lang="en-US" sz="2000" dirty="0" err="1">
                <a:solidFill>
                  <a:schemeClr val="accent6">
                    <a:lumMod val="75000"/>
                  </a:schemeClr>
                </a:solidFill>
              </a:rPr>
              <a:t>decimalLatitude</a:t>
            </a:r>
            <a:r>
              <a:rPr lang="en-US" sz="2000" dirty="0">
                <a:solidFill>
                  <a:schemeClr val="accent6">
                    <a:lumMod val="75000"/>
                  </a:schemeClr>
                </a:solidFill>
              </a:rPr>
              <a:t>"),</a:t>
            </a:r>
            <a:r>
              <a:rPr lang="en-US" sz="2000" dirty="0" err="1">
                <a:solidFill>
                  <a:schemeClr val="accent6">
                    <a:lumMod val="75000"/>
                  </a:schemeClr>
                </a:solidFill>
              </a:rPr>
              <a:t>crs</a:t>
            </a:r>
            <a:r>
              <a:rPr lang="en-US" sz="2000" dirty="0">
                <a:solidFill>
                  <a:schemeClr val="accent6">
                    <a:lumMod val="75000"/>
                  </a:schemeClr>
                </a:solidFill>
              </a:rPr>
              <a:t> = 4326) </a:t>
            </a:r>
          </a:p>
          <a:p>
            <a:pPr marL="158750" indent="0">
              <a:buNone/>
            </a:pPr>
            <a:r>
              <a:rPr lang="en-US" sz="2000" dirty="0">
                <a:solidFill>
                  <a:schemeClr val="accent6">
                    <a:lumMod val="75000"/>
                  </a:schemeClr>
                </a:solidFill>
              </a:rPr>
              <a:t>class(</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r>
              <a:rPr lang="en-US" sz="2000" dirty="0">
                <a:solidFill>
                  <a:schemeClr val="accent6">
                    <a:lumMod val="75000"/>
                  </a:schemeClr>
                </a:solidFill>
              </a:rPr>
              <a:t>str(</a:t>
            </a:r>
            <a:r>
              <a:rPr lang="en-US" sz="2000" dirty="0" err="1">
                <a:solidFill>
                  <a:schemeClr val="accent6">
                    <a:lumMod val="75000"/>
                  </a:schemeClr>
                </a:solidFill>
              </a:rPr>
              <a:t>sp_clean_sf</a:t>
            </a:r>
            <a:r>
              <a:rPr lang="en-US" sz="2000" dirty="0">
                <a:solidFill>
                  <a:schemeClr val="accent6">
                    <a:lumMod val="75000"/>
                  </a:schemeClr>
                </a:solidFill>
              </a:rPr>
              <a:t>)</a:t>
            </a:r>
          </a:p>
        </p:txBody>
      </p:sp>
      <p:sp>
        <p:nvSpPr>
          <p:cNvPr id="2" name="Rectangle 1">
            <a:extLst>
              <a:ext uri="{FF2B5EF4-FFF2-40B4-BE49-F238E27FC236}">
                <a16:creationId xmlns:a16="http://schemas.microsoft.com/office/drawing/2014/main" id="{AD09486D-BBFE-52C4-615E-CB35B0174590}"/>
              </a:ext>
            </a:extLst>
          </p:cNvPr>
          <p:cNvSpPr>
            <a:spLocks noChangeArrowheads="1"/>
          </p:cNvSpPr>
          <p:nvPr/>
        </p:nvSpPr>
        <p:spPr bwMode="auto">
          <a:xfrm>
            <a:off x="190404" y="3215681"/>
            <a:ext cx="8064139" cy="218799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class(</a:t>
            </a:r>
            <a:r>
              <a:rPr kumimoji="0" lang="en-US" altLang="en-US" sz="2000" b="0" i="0" u="none" strike="noStrike" cap="none" normalizeH="0" baseline="0" dirty="0" err="1">
                <a:ln>
                  <a:noFill/>
                </a:ln>
                <a:solidFill>
                  <a:srgbClr val="303030"/>
                </a:solidFill>
                <a:effectLst/>
                <a:latin typeface="Menlo"/>
              </a:rPr>
              <a:t>sp_clean</a:t>
            </a:r>
            <a:endParaRPr kumimoji="0" lang="en-US" altLang="en-US" sz="2000" b="0" i="0" u="none" strike="noStrike" cap="none" normalizeH="0" baseline="0" dirty="0">
              <a:ln>
                <a:noFill/>
              </a:ln>
              <a:solidFill>
                <a:srgbClr val="303030"/>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st_as_sf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sp_clean,coords</a:t>
            </a:r>
            <a:r>
              <a:rPr kumimoji="0" lang="en-US" altLang="en-US" sz="2000" b="0" i="0" u="none" strike="noStrike" cap="none" normalizeH="0" baseline="0" dirty="0">
                <a:ln>
                  <a:noFill/>
                </a:ln>
                <a:solidFill>
                  <a:srgbClr val="303030"/>
                </a:solidFill>
                <a:effectLst/>
                <a:latin typeface="Menlo"/>
              </a:rPr>
              <a:t> = 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decimalLongitude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decimalLatitude</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009999"/>
                </a:solidFill>
                <a:effectLst/>
                <a:latin typeface="Menlo"/>
              </a:rPr>
              <a:t>4326</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class(</a:t>
            </a:r>
            <a:r>
              <a:rPr kumimoji="0" lang="en-US" altLang="en-US" sz="2000" b="0" i="0" u="none" strike="noStrike" kern="0" cap="none" spc="0" normalizeH="0" baseline="0" noProof="0" dirty="0" err="1">
                <a:ln>
                  <a:noFill/>
                </a:ln>
                <a:solidFill>
                  <a:srgbClr val="303030"/>
                </a:solidFill>
                <a:effectLst/>
                <a:uLnTx/>
                <a:uFillTx/>
                <a:latin typeface="Menlo"/>
                <a:cs typeface="Arial"/>
                <a:sym typeface="Arial"/>
              </a:rPr>
              <a:t>sp_clean_sf</a:t>
            </a: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str(</a:t>
            </a:r>
            <a:r>
              <a:rPr kumimoji="0" lang="en-US" altLang="en-US" sz="2000" b="0" i="0" u="none" strike="noStrike" kern="0" cap="none" spc="0" normalizeH="0" baseline="0" noProof="0" dirty="0" err="1">
                <a:ln>
                  <a:noFill/>
                </a:ln>
                <a:solidFill>
                  <a:srgbClr val="303030"/>
                </a:solidFill>
                <a:effectLst/>
                <a:uLnTx/>
                <a:uFillTx/>
                <a:latin typeface="Menlo"/>
                <a:cs typeface="Arial"/>
                <a:sym typeface="Arial"/>
              </a:rPr>
              <a:t>sp_clean_sf</a:t>
            </a: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a:t>
            </a:r>
            <a:endParaRPr kumimoji="0" lang="en-US" altLang="en-US" sz="2000" b="0"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2317B1FE-5E1B-9A54-5376-CE6011F2029D}"/>
              </a:ext>
            </a:extLst>
          </p:cNvPr>
          <p:cNvPicPr>
            <a:picLocks noChangeAspect="1"/>
          </p:cNvPicPr>
          <p:nvPr/>
        </p:nvPicPr>
        <p:blipFill>
          <a:blip r:embed="rId3"/>
          <a:stretch>
            <a:fillRect/>
          </a:stretch>
        </p:blipFill>
        <p:spPr>
          <a:xfrm>
            <a:off x="4013028" y="4296798"/>
            <a:ext cx="3340272" cy="215911"/>
          </a:xfrm>
          <a:prstGeom prst="rect">
            <a:avLst/>
          </a:prstGeom>
        </p:spPr>
      </p:pic>
      <p:pic>
        <p:nvPicPr>
          <p:cNvPr id="8" name="Picture 7">
            <a:extLst>
              <a:ext uri="{FF2B5EF4-FFF2-40B4-BE49-F238E27FC236}">
                <a16:creationId xmlns:a16="http://schemas.microsoft.com/office/drawing/2014/main" id="{E73BB31E-5352-8BAB-7165-A6603A7D29E1}"/>
              </a:ext>
            </a:extLst>
          </p:cNvPr>
          <p:cNvPicPr>
            <a:picLocks noChangeAspect="1"/>
          </p:cNvPicPr>
          <p:nvPr/>
        </p:nvPicPr>
        <p:blipFill>
          <a:blip r:embed="rId4"/>
          <a:stretch>
            <a:fillRect/>
          </a:stretch>
        </p:blipFill>
        <p:spPr>
          <a:xfrm>
            <a:off x="7011337" y="1152364"/>
            <a:ext cx="1866996" cy="2425825"/>
          </a:xfrm>
          <a:prstGeom prst="rect">
            <a:avLst/>
          </a:prstGeom>
        </p:spPr>
      </p:pic>
    </p:spTree>
    <p:extLst>
      <p:ext uri="{BB962C8B-B14F-4D97-AF65-F5344CB8AC3E}">
        <p14:creationId xmlns:p14="http://schemas.microsoft.com/office/powerpoint/2010/main" val="246423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81072" y="0"/>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Learning Objectives for Section 1</a:t>
            </a:r>
            <a:endParaRPr sz="3300" b="0" i="0" u="none" strike="noStrike" cap="none" dirty="0">
              <a:solidFill>
                <a:srgbClr val="7030A0"/>
              </a:solidFill>
              <a:latin typeface="Bahnschrift Light SemiCondensed" panose="020B0502040204020203" pitchFamily="34" charset="0"/>
              <a:sym typeface="Arial"/>
            </a:endParaRPr>
          </a:p>
        </p:txBody>
      </p:sp>
      <p:sp>
        <p:nvSpPr>
          <p:cNvPr id="211" name="Google Shape;211;p38"/>
          <p:cNvSpPr txBox="1">
            <a:spLocks noGrp="1"/>
          </p:cNvSpPr>
          <p:nvPr>
            <p:ph type="body" idx="1"/>
          </p:nvPr>
        </p:nvSpPr>
        <p:spPr>
          <a:xfrm>
            <a:off x="358917" y="940050"/>
            <a:ext cx="8108855" cy="3263400"/>
          </a:xfrm>
          <a:prstGeom prst="rect">
            <a:avLst/>
          </a:prstGeom>
          <a:noFill/>
          <a:ln>
            <a:noFill/>
          </a:ln>
        </p:spPr>
        <p:txBody>
          <a:bodyPr spcFirstLastPara="1" wrap="square" lIns="68575" tIns="34275" rIns="68575" bIns="34275" anchor="t" anchorCtr="0">
            <a:noAutofit/>
          </a:bodyPr>
          <a:lstStyle/>
          <a:p>
            <a:pPr marL="76200" marR="0" lvl="0" indent="0" algn="l" rtl="0">
              <a:lnSpc>
                <a:spcPct val="90000"/>
              </a:lnSpc>
              <a:spcBef>
                <a:spcPts val="800"/>
              </a:spcBef>
              <a:spcAft>
                <a:spcPts val="0"/>
              </a:spcAft>
              <a:buSzPts val="2400"/>
              <a:buNone/>
            </a:pPr>
            <a:endParaRPr lang="en-US" sz="2000" dirty="0"/>
          </a:p>
          <a:p>
            <a:pPr marL="457200" marR="0" lvl="0" indent="-381000" algn="l" rtl="0">
              <a:lnSpc>
                <a:spcPct val="90000"/>
              </a:lnSpc>
              <a:spcBef>
                <a:spcPts val="800"/>
              </a:spcBef>
              <a:spcAft>
                <a:spcPts val="0"/>
              </a:spcAft>
              <a:buSzPts val="2400"/>
              <a:buChar char="•"/>
            </a:pPr>
            <a:r>
              <a:rPr lang="en-US" sz="2000" dirty="0"/>
              <a:t>Recognize the important elements of the RStudio </a:t>
            </a:r>
            <a:r>
              <a:rPr lang="en-US" sz="2000" b="1" dirty="0"/>
              <a:t>interface </a:t>
            </a:r>
          </a:p>
          <a:p>
            <a:pPr marL="76200" marR="0" lvl="0" indent="0" algn="l" rtl="0">
              <a:lnSpc>
                <a:spcPct val="90000"/>
              </a:lnSpc>
              <a:spcBef>
                <a:spcPts val="800"/>
              </a:spcBef>
              <a:spcAft>
                <a:spcPts val="0"/>
              </a:spcAft>
              <a:buSzPts val="2400"/>
              <a:buNone/>
            </a:pPr>
            <a:endParaRPr lang="en-US" sz="2000" b="1" dirty="0"/>
          </a:p>
          <a:p>
            <a:pPr marL="457200" marR="0" lvl="0" indent="-381000" algn="l" rtl="0">
              <a:lnSpc>
                <a:spcPct val="90000"/>
              </a:lnSpc>
              <a:spcBef>
                <a:spcPts val="0"/>
              </a:spcBef>
              <a:spcAft>
                <a:spcPts val="0"/>
              </a:spcAft>
              <a:buSzPts val="2400"/>
              <a:buChar char="•"/>
            </a:pPr>
            <a:r>
              <a:rPr lang="en-US" sz="2000" dirty="0"/>
              <a:t>Know how to implement simple </a:t>
            </a:r>
            <a:r>
              <a:rPr lang="en-US" sz="2000" b="1" dirty="0"/>
              <a:t>functions </a:t>
            </a:r>
            <a:r>
              <a:rPr lang="en-US" sz="2000" dirty="0"/>
              <a:t>and </a:t>
            </a:r>
            <a:r>
              <a:rPr lang="en-US" sz="2000" b="1" dirty="0"/>
              <a:t>operators </a:t>
            </a:r>
          </a:p>
          <a:p>
            <a:pPr marL="76200" marR="0" lvl="0" indent="0" algn="l" rtl="0">
              <a:lnSpc>
                <a:spcPct val="90000"/>
              </a:lnSpc>
              <a:spcBef>
                <a:spcPts val="0"/>
              </a:spcBef>
              <a:spcAft>
                <a:spcPts val="0"/>
              </a:spcAft>
              <a:buSzPts val="2400"/>
              <a:buNone/>
            </a:pPr>
            <a:endParaRPr lang="en-US" sz="2000" dirty="0"/>
          </a:p>
          <a:p>
            <a:pPr marL="457200" marR="0" lvl="0" indent="-381000" algn="l" rtl="0">
              <a:lnSpc>
                <a:spcPct val="90000"/>
              </a:lnSpc>
              <a:spcBef>
                <a:spcPts val="0"/>
              </a:spcBef>
              <a:spcAft>
                <a:spcPts val="0"/>
              </a:spcAft>
              <a:buSzPts val="2400"/>
              <a:buChar char="•"/>
            </a:pPr>
            <a:r>
              <a:rPr lang="en-US" sz="2000" dirty="0"/>
              <a:t>Recognize where to access </a:t>
            </a:r>
            <a:r>
              <a:rPr lang="en-US" sz="2000" b="1" dirty="0"/>
              <a:t>help </a:t>
            </a:r>
            <a:r>
              <a:rPr lang="en-US" sz="2000" dirty="0"/>
              <a:t>features </a:t>
            </a:r>
          </a:p>
          <a:p>
            <a:pPr marL="76200" marR="0" lvl="0" indent="0" algn="l" rtl="0">
              <a:lnSpc>
                <a:spcPct val="90000"/>
              </a:lnSpc>
              <a:spcBef>
                <a:spcPts val="0"/>
              </a:spcBef>
              <a:spcAft>
                <a:spcPts val="0"/>
              </a:spcAft>
              <a:buSzPts val="2400"/>
              <a:buNone/>
            </a:pPr>
            <a:endParaRPr lang="en-US" sz="2000" dirty="0"/>
          </a:p>
          <a:p>
            <a:pPr marL="457200" marR="0" lvl="0" indent="-381000" algn="l" rtl="0">
              <a:lnSpc>
                <a:spcPct val="90000"/>
              </a:lnSpc>
              <a:spcBef>
                <a:spcPts val="0"/>
              </a:spcBef>
              <a:spcAft>
                <a:spcPts val="0"/>
              </a:spcAft>
              <a:buSzPts val="2400"/>
              <a:buChar char="•"/>
            </a:pPr>
            <a:r>
              <a:rPr lang="en-US" sz="2000" dirty="0"/>
              <a:t>Describe what </a:t>
            </a:r>
            <a:r>
              <a:rPr lang="en-US" sz="2000" b="1" dirty="0"/>
              <a:t>packages</a:t>
            </a:r>
            <a:r>
              <a:rPr lang="en-US" sz="2000" dirty="0"/>
              <a:t> and </a:t>
            </a:r>
            <a:r>
              <a:rPr lang="en-US" sz="2000" b="1" dirty="0"/>
              <a:t>versions </a:t>
            </a:r>
            <a:r>
              <a:rPr lang="en-US" sz="2000" dirty="0"/>
              <a:t>are</a:t>
            </a:r>
          </a:p>
          <a:p>
            <a:pPr marL="76200" marR="0" lvl="0" indent="0" algn="l" rtl="0">
              <a:lnSpc>
                <a:spcPct val="90000"/>
              </a:lnSpc>
              <a:spcBef>
                <a:spcPts val="0"/>
              </a:spcBef>
              <a:spcAft>
                <a:spcPts val="0"/>
              </a:spcAft>
              <a:buSzPts val="2400"/>
              <a:buNone/>
            </a:pPr>
            <a:endParaRPr lang="en-US" sz="2000" dirty="0"/>
          </a:p>
          <a:p>
            <a:pPr indent="-381000">
              <a:spcBef>
                <a:spcPts val="0"/>
              </a:spcBef>
              <a:buSzPts val="2400"/>
            </a:pPr>
            <a:r>
              <a:rPr lang="en-US" sz="2000" dirty="0"/>
              <a:t>Apply simple types of data processing methods to datasets</a:t>
            </a:r>
            <a:endParaRPr lang="en-US" sz="2000" b="1" dirty="0"/>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
        <p:nvSpPr>
          <p:cNvPr id="2" name="Rectangle 1">
            <a:extLst>
              <a:ext uri="{FF2B5EF4-FFF2-40B4-BE49-F238E27FC236}">
                <a16:creationId xmlns:a16="http://schemas.microsoft.com/office/drawing/2014/main" id="{2792BB94-1EDF-A44B-6BB3-FB30C36FA8D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2A6F9AC5-8ACA-3474-66F8-9EDD59EB7EF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822633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FBF52-A52C-5189-7EF8-DEB23E0BDCC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599612-98C2-2A53-36DF-65E0871DC7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
        <p:nvSpPr>
          <p:cNvPr id="12" name="Google Shape;242;p42">
            <a:extLst>
              <a:ext uri="{FF2B5EF4-FFF2-40B4-BE49-F238E27FC236}">
                <a16:creationId xmlns:a16="http://schemas.microsoft.com/office/drawing/2014/main" id="{33F74AF1-A05E-135D-E714-1D627AB4B908}"/>
              </a:ext>
            </a:extLst>
          </p:cNvPr>
          <p:cNvSpPr txBox="1">
            <a:spLocks noGrp="1"/>
          </p:cNvSpPr>
          <p:nvPr>
            <p:ph type="title"/>
          </p:nvPr>
        </p:nvSpPr>
        <p:spPr>
          <a:xfrm>
            <a:off x="200813" y="-12612"/>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Initial Plot</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9371AEA-1FC4-82CE-221D-A6AFA0526227}"/>
              </a:ext>
            </a:extLst>
          </p:cNvPr>
          <p:cNvSpPr txBox="1">
            <a:spLocks/>
          </p:cNvSpPr>
          <p:nvPr/>
        </p:nvSpPr>
        <p:spPr>
          <a:xfrm>
            <a:off x="200813" y="724596"/>
            <a:ext cx="8373987"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want to plot our species occurrence locations so we use </a:t>
            </a:r>
            <a:r>
              <a:rPr lang="en-US" sz="2000" b="1" dirty="0" err="1"/>
              <a:t>ggplot</a:t>
            </a:r>
            <a:r>
              <a:rPr lang="en-US" sz="2000" b="1" dirty="0"/>
              <a:t>() </a:t>
            </a:r>
            <a:r>
              <a:rPr lang="en-US" sz="2000" dirty="0"/>
              <a:t>here to do so. </a:t>
            </a:r>
          </a:p>
          <a:p>
            <a:pPr marL="457200" indent="-381000">
              <a:lnSpc>
                <a:spcPct val="90000"/>
              </a:lnSpc>
              <a:buSzPts val="2400"/>
              <a:buFont typeface="Arial"/>
              <a:buChar char="•"/>
            </a:pPr>
            <a:r>
              <a:rPr lang="en-US" sz="2000" dirty="0"/>
              <a:t>We can use </a:t>
            </a:r>
            <a:r>
              <a:rPr lang="en-US" sz="2000" b="1" dirty="0" err="1"/>
              <a:t>geom_sf</a:t>
            </a:r>
            <a:r>
              <a:rPr lang="en-US" sz="2000" b="1" dirty="0"/>
              <a:t>() </a:t>
            </a:r>
            <a:r>
              <a:rPr lang="en-US" sz="2000" dirty="0"/>
              <a:t>to add a spatial vector data component to the plot.</a:t>
            </a:r>
            <a:endParaRPr lang="en-US" sz="2000" b="1" dirty="0"/>
          </a:p>
          <a:p>
            <a:pPr marL="457200" indent="-381000">
              <a:lnSpc>
                <a:spcPct val="90000"/>
              </a:lnSpc>
              <a:buSzPts val="2400"/>
              <a:buFont typeface="Arial"/>
              <a:buChar char="•"/>
            </a:pPr>
            <a:r>
              <a:rPr lang="en-US" sz="2000" dirty="0"/>
              <a:t>We also want a point of reference to understand where we are in space so we retrieve open source state/province data with </a:t>
            </a:r>
            <a:r>
              <a:rPr lang="en-US" sz="2000" b="1" dirty="0" err="1"/>
              <a:t>ne_states</a:t>
            </a:r>
            <a:r>
              <a:rPr lang="en-US" sz="2000" b="1" dirty="0"/>
              <a:t>()</a:t>
            </a:r>
          </a:p>
          <a:p>
            <a:pPr marL="457200" indent="-381000">
              <a:lnSpc>
                <a:spcPct val="90000"/>
              </a:lnSpc>
              <a:buSzPts val="2400"/>
              <a:buFont typeface="Arial"/>
              <a:buChar char="•"/>
            </a:pPr>
            <a:endParaRPr lang="en-US" sz="2400" b="1" dirty="0"/>
          </a:p>
        </p:txBody>
      </p:sp>
      <p:sp>
        <p:nvSpPr>
          <p:cNvPr id="7" name="TextBox 6">
            <a:extLst>
              <a:ext uri="{FF2B5EF4-FFF2-40B4-BE49-F238E27FC236}">
                <a16:creationId xmlns:a16="http://schemas.microsoft.com/office/drawing/2014/main" id="{D0AECECC-3061-D920-E511-1C5CCF7D2F7E}"/>
              </a:ext>
            </a:extLst>
          </p:cNvPr>
          <p:cNvSpPr txBox="1"/>
          <p:nvPr/>
        </p:nvSpPr>
        <p:spPr>
          <a:xfrm>
            <a:off x="2199416" y="2455840"/>
            <a:ext cx="6534960" cy="2585323"/>
          </a:xfrm>
          <a:prstGeom prst="rect">
            <a:avLst/>
          </a:prstGeom>
          <a:noFill/>
        </p:spPr>
        <p:txBody>
          <a:bodyPr wrap="square">
            <a:spAutoFit/>
          </a:bodyPr>
          <a:lstStyle/>
          <a:p>
            <a:pPr marL="158750" indent="0">
              <a:buNone/>
            </a:pPr>
            <a:r>
              <a:rPr lang="en-US" sz="1800" dirty="0" err="1">
                <a:solidFill>
                  <a:schemeClr val="accent6">
                    <a:lumMod val="75000"/>
                  </a:schemeClr>
                </a:solidFill>
              </a:rPr>
              <a:t>ggplot</a:t>
            </a:r>
            <a:r>
              <a:rPr lang="en-US" sz="1800" dirty="0">
                <a:solidFill>
                  <a:schemeClr val="accent6">
                    <a:lumMod val="75000"/>
                  </a:schemeClr>
                </a:solidFill>
              </a:rPr>
              <a:t>()+ </a:t>
            </a:r>
          </a:p>
          <a:p>
            <a:pPr marL="158750" indent="0">
              <a:buNone/>
            </a:pPr>
            <a:r>
              <a:rPr lang="en-US" sz="1800" dirty="0" err="1">
                <a:solidFill>
                  <a:schemeClr val="accent6">
                    <a:lumMod val="75000"/>
                  </a:schemeClr>
                </a:solidFill>
              </a:rPr>
              <a:t>geom_sf</a:t>
            </a:r>
            <a:r>
              <a:rPr lang="en-US" sz="1800" dirty="0">
                <a:solidFill>
                  <a:schemeClr val="accent6">
                    <a:lumMod val="75000"/>
                  </a:schemeClr>
                </a:solidFill>
              </a:rPr>
              <a:t>(data=</a:t>
            </a:r>
            <a:r>
              <a:rPr lang="en-US" sz="1800" dirty="0" err="1">
                <a:solidFill>
                  <a:schemeClr val="accent6">
                    <a:lumMod val="75000"/>
                  </a:schemeClr>
                </a:solidFill>
              </a:rPr>
              <a:t>sp_clean_sf,colour</a:t>
            </a:r>
            <a:r>
              <a:rPr lang="en-US" sz="1800" dirty="0">
                <a:solidFill>
                  <a:schemeClr val="accent6">
                    <a:lumMod val="75000"/>
                  </a:schemeClr>
                </a:solidFill>
              </a:rPr>
              <a:t>="red") </a:t>
            </a:r>
          </a:p>
          <a:p>
            <a:pPr marL="158750" indent="0">
              <a:buNone/>
            </a:pPr>
            <a:endParaRPr lang="en-US" sz="1800" dirty="0">
              <a:solidFill>
                <a:schemeClr val="accent6">
                  <a:lumMod val="75000"/>
                </a:schemeClr>
              </a:solidFill>
            </a:endParaRPr>
          </a:p>
          <a:p>
            <a:pPr marL="158750" indent="0">
              <a:buNone/>
            </a:pPr>
            <a:r>
              <a:rPr lang="en-US" sz="1800" dirty="0" err="1">
                <a:solidFill>
                  <a:schemeClr val="accent6">
                    <a:lumMod val="75000"/>
                  </a:schemeClr>
                </a:solidFill>
              </a:rPr>
              <a:t>rnaturalearthst</a:t>
            </a:r>
            <a:r>
              <a:rPr lang="en-US" sz="1800" dirty="0">
                <a:solidFill>
                  <a:schemeClr val="accent6">
                    <a:lumMod val="75000"/>
                  </a:schemeClr>
                </a:solidFill>
              </a:rPr>
              <a:t> &lt;- </a:t>
            </a:r>
            <a:r>
              <a:rPr lang="en-US" sz="1800" dirty="0" err="1">
                <a:solidFill>
                  <a:schemeClr val="accent6">
                    <a:lumMod val="75000"/>
                  </a:schemeClr>
                </a:solidFill>
              </a:rPr>
              <a:t>ne_states</a:t>
            </a:r>
            <a:r>
              <a:rPr lang="en-US" sz="1800" dirty="0">
                <a:solidFill>
                  <a:schemeClr val="accent6">
                    <a:lumMod val="75000"/>
                  </a:schemeClr>
                </a:solidFill>
              </a:rPr>
              <a:t>(country = c("</a:t>
            </a:r>
            <a:r>
              <a:rPr lang="en-US" sz="1800" dirty="0" err="1">
                <a:solidFill>
                  <a:schemeClr val="accent6">
                    <a:lumMod val="75000"/>
                  </a:schemeClr>
                </a:solidFill>
              </a:rPr>
              <a:t>Canada","United</a:t>
            </a:r>
            <a:r>
              <a:rPr lang="en-US" sz="1800" dirty="0">
                <a:solidFill>
                  <a:schemeClr val="accent6">
                    <a:lumMod val="75000"/>
                  </a:schemeClr>
                </a:solidFill>
              </a:rPr>
              <a:t> States of America"), </a:t>
            </a:r>
            <a:r>
              <a:rPr lang="en-US" sz="1800" dirty="0" err="1">
                <a:solidFill>
                  <a:schemeClr val="accent6">
                    <a:lumMod val="75000"/>
                  </a:schemeClr>
                </a:solidFill>
              </a:rPr>
              <a:t>returnclass</a:t>
            </a:r>
            <a:r>
              <a:rPr lang="en-US" sz="1800" dirty="0">
                <a:solidFill>
                  <a:schemeClr val="accent6">
                    <a:lumMod val="75000"/>
                  </a:schemeClr>
                </a:solidFill>
              </a:rPr>
              <a:t> = "sf") </a:t>
            </a:r>
          </a:p>
          <a:p>
            <a:pPr marL="158750" indent="0">
              <a:buNone/>
            </a:pPr>
            <a:endParaRPr lang="en-US" sz="1800" dirty="0">
              <a:solidFill>
                <a:schemeClr val="accent6">
                  <a:lumMod val="75000"/>
                </a:schemeClr>
              </a:solidFill>
            </a:endParaRPr>
          </a:p>
          <a:p>
            <a:pPr marL="158750" indent="0">
              <a:buNone/>
            </a:pPr>
            <a:r>
              <a:rPr lang="en-US" sz="1800" dirty="0" err="1">
                <a:solidFill>
                  <a:schemeClr val="accent6">
                    <a:lumMod val="75000"/>
                  </a:schemeClr>
                </a:solidFill>
              </a:rPr>
              <a:t>ggplot</a:t>
            </a:r>
            <a:r>
              <a:rPr lang="en-US" sz="1800" dirty="0">
                <a:solidFill>
                  <a:schemeClr val="accent6">
                    <a:lumMod val="75000"/>
                  </a:schemeClr>
                </a:solidFill>
              </a:rPr>
              <a:t>()+</a:t>
            </a:r>
          </a:p>
          <a:p>
            <a:pPr marL="158750" indent="0">
              <a:buNone/>
            </a:pPr>
            <a:r>
              <a:rPr lang="en-US" sz="1800" dirty="0" err="1">
                <a:solidFill>
                  <a:schemeClr val="accent6">
                    <a:lumMod val="75000"/>
                  </a:schemeClr>
                </a:solidFill>
              </a:rPr>
              <a:t>geom_sf</a:t>
            </a:r>
            <a:r>
              <a:rPr lang="en-US" sz="1800" dirty="0">
                <a:solidFill>
                  <a:schemeClr val="accent6">
                    <a:lumMod val="75000"/>
                  </a:schemeClr>
                </a:solidFill>
              </a:rPr>
              <a:t>(data=</a:t>
            </a:r>
            <a:r>
              <a:rPr lang="en-US" sz="1800" dirty="0" err="1">
                <a:solidFill>
                  <a:schemeClr val="accent6">
                    <a:lumMod val="75000"/>
                  </a:schemeClr>
                </a:solidFill>
              </a:rPr>
              <a:t>st,colour</a:t>
            </a:r>
            <a:r>
              <a:rPr lang="en-US" sz="1800" dirty="0">
                <a:solidFill>
                  <a:schemeClr val="accent6">
                    <a:lumMod val="75000"/>
                  </a:schemeClr>
                </a:solidFill>
              </a:rPr>
              <a:t>="black")+  </a:t>
            </a:r>
            <a:r>
              <a:rPr lang="en-US" sz="1800" dirty="0" err="1">
                <a:solidFill>
                  <a:schemeClr val="accent6">
                    <a:lumMod val="75000"/>
                  </a:schemeClr>
                </a:solidFill>
              </a:rPr>
              <a:t>geom_sf</a:t>
            </a:r>
            <a:r>
              <a:rPr lang="en-US" sz="1800" dirty="0">
                <a:solidFill>
                  <a:schemeClr val="accent6">
                    <a:lumMod val="75000"/>
                  </a:schemeClr>
                </a:solidFill>
              </a:rPr>
              <a:t>(data=</a:t>
            </a:r>
            <a:r>
              <a:rPr lang="en-US" sz="1800" dirty="0" err="1">
                <a:solidFill>
                  <a:schemeClr val="accent6">
                    <a:lumMod val="75000"/>
                  </a:schemeClr>
                </a:solidFill>
              </a:rPr>
              <a:t>sp_clean_sf,colour</a:t>
            </a:r>
            <a:r>
              <a:rPr lang="en-US" sz="1800" dirty="0">
                <a:solidFill>
                  <a:schemeClr val="accent6">
                    <a:lumMod val="75000"/>
                  </a:schemeClr>
                </a:solidFill>
              </a:rPr>
              <a:t>="red")</a:t>
            </a:r>
          </a:p>
        </p:txBody>
      </p:sp>
      <p:sp>
        <p:nvSpPr>
          <p:cNvPr id="2" name="Rectangle 1">
            <a:extLst>
              <a:ext uri="{FF2B5EF4-FFF2-40B4-BE49-F238E27FC236}">
                <a16:creationId xmlns:a16="http://schemas.microsoft.com/office/drawing/2014/main" id="{48519E2D-5659-8C3A-33F0-2B1CF4E358C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2DF58E26-1D2A-9D4A-7816-BF6FDFFCEDA8}"/>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1">
            <a:extLst>
              <a:ext uri="{FF2B5EF4-FFF2-40B4-BE49-F238E27FC236}">
                <a16:creationId xmlns:a16="http://schemas.microsoft.com/office/drawing/2014/main" id="{A304FEB5-390A-A914-6FBC-22D073F503EF}"/>
              </a:ext>
            </a:extLst>
          </p:cNvPr>
          <p:cNvSpPr>
            <a:spLocks noChangeArrowheads="1"/>
          </p:cNvSpPr>
          <p:nvPr/>
        </p:nvSpPr>
        <p:spPr bwMode="auto">
          <a:xfrm>
            <a:off x="2358333" y="2403892"/>
            <a:ext cx="6157017"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00558171-9B60-9AEE-D0F7-B95C332ED04C}"/>
              </a:ext>
            </a:extLst>
          </p:cNvPr>
          <p:cNvSpPr>
            <a:spLocks noChangeArrowheads="1"/>
          </p:cNvSpPr>
          <p:nvPr/>
        </p:nvSpPr>
        <p:spPr bwMode="auto">
          <a:xfrm>
            <a:off x="583376" y="3160948"/>
            <a:ext cx="7942190" cy="188021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 &lt;- </a:t>
            </a:r>
            <a:r>
              <a:rPr kumimoji="0" lang="en-US" altLang="en-US" sz="2000" b="0" i="0" u="none" strike="noStrike" cap="none" normalizeH="0" baseline="0" dirty="0" err="1">
                <a:ln>
                  <a:noFill/>
                </a:ln>
                <a:solidFill>
                  <a:srgbClr val="303030"/>
                </a:solidFill>
                <a:effectLst/>
                <a:latin typeface="Menlo"/>
              </a:rPr>
              <a:t>ne_states</a:t>
            </a:r>
            <a:r>
              <a:rPr kumimoji="0" lang="en-US" altLang="en-US" sz="2000" b="0" i="0" u="none" strike="noStrike" cap="none" normalizeH="0" baseline="0" dirty="0">
                <a:ln>
                  <a:noFill/>
                </a:ln>
                <a:solidFill>
                  <a:srgbClr val="303030"/>
                </a:solidFill>
                <a:effectLst/>
                <a:latin typeface="Menlo"/>
              </a:rPr>
              <a:t>(country = 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Canada"</a:t>
            </a:r>
            <a:r>
              <a:rPr kumimoji="0" lang="en-US" altLang="en-US" sz="2000" b="0" i="0" u="none" strike="noStrike" cap="none" normalizeH="0" baseline="0" dirty="0" err="1">
                <a:ln>
                  <a:noFill/>
                </a:ln>
                <a:solidFill>
                  <a:srgbClr val="303030"/>
                </a:solidFill>
                <a:effectLst/>
                <a:latin typeface="Menlo"/>
              </a:rPr>
              <a:t>,</a:t>
            </a:r>
            <a:r>
              <a:rPr kumimoji="0" lang="en-US" altLang="en-US" sz="2000" b="0" i="0" u="none" strike="noStrike" cap="none" normalizeH="0" baseline="0" dirty="0" err="1">
                <a:ln>
                  <a:noFill/>
                </a:ln>
                <a:solidFill>
                  <a:srgbClr val="DD1144"/>
                </a:solidFill>
                <a:effectLst/>
                <a:latin typeface="Menlo"/>
              </a:rPr>
              <a:t>"United</a:t>
            </a:r>
            <a:r>
              <a:rPr kumimoji="0" lang="en-US" altLang="en-US" sz="2000" b="0" i="0" u="none" strike="noStrike" cap="none" normalizeH="0" baseline="0" dirty="0">
                <a:ln>
                  <a:noFill/>
                </a:ln>
                <a:solidFill>
                  <a:srgbClr val="DD1144"/>
                </a:solidFill>
                <a:effectLst/>
                <a:latin typeface="Menlo"/>
              </a:rPr>
              <a:t> States of America"</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returnclass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DD1144"/>
                </a:solidFill>
                <a:effectLst/>
                <a:latin typeface="Menlo"/>
              </a:rPr>
              <a:t>"sf"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st,colour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"black"</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9359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C360B-9CB5-AF9D-7FDF-F4393203149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FA2E01-B1CB-810E-748A-55AED7EC53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12" name="Google Shape;242;p42">
            <a:extLst>
              <a:ext uri="{FF2B5EF4-FFF2-40B4-BE49-F238E27FC236}">
                <a16:creationId xmlns:a16="http://schemas.microsoft.com/office/drawing/2014/main" id="{33286C13-725B-0020-1864-BD85414DDF45}"/>
              </a:ext>
            </a:extLst>
          </p:cNvPr>
          <p:cNvSpPr txBox="1">
            <a:spLocks noGrp="1"/>
          </p:cNvSpPr>
          <p:nvPr>
            <p:ph type="title"/>
          </p:nvPr>
        </p:nvSpPr>
        <p:spPr>
          <a:xfrm>
            <a:off x="200813" y="37600"/>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Zooming In</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3EE29BC5-5EE4-C0EC-0652-EE76A82950B0}"/>
              </a:ext>
            </a:extLst>
          </p:cNvPr>
          <p:cNvSpPr txBox="1">
            <a:spLocks/>
          </p:cNvSpPr>
          <p:nvPr/>
        </p:nvSpPr>
        <p:spPr>
          <a:xfrm>
            <a:off x="248983" y="846243"/>
            <a:ext cx="83356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want to set our plotting limits so we’re zoomed into our occurrence data (not the entire US/Canada)</a:t>
            </a:r>
          </a:p>
          <a:p>
            <a:pPr marL="457200" indent="-381000">
              <a:lnSpc>
                <a:spcPct val="90000"/>
              </a:lnSpc>
              <a:buSzPts val="2400"/>
              <a:buFont typeface="Arial"/>
              <a:buChar char="•"/>
            </a:pPr>
            <a:endParaRPr lang="en-US" sz="2000" dirty="0"/>
          </a:p>
          <a:p>
            <a:pPr marL="457200" indent="-381000">
              <a:lnSpc>
                <a:spcPct val="90000"/>
              </a:lnSpc>
              <a:buSzPts val="2400"/>
              <a:buFont typeface="Arial"/>
              <a:buChar char="•"/>
            </a:pPr>
            <a:r>
              <a:rPr lang="en-US" sz="2000" dirty="0"/>
              <a:t>We do this by first creating a bounding box with the sf function </a:t>
            </a:r>
            <a:r>
              <a:rPr lang="en-US" sz="2000" b="1" dirty="0" err="1"/>
              <a:t>st_bbox</a:t>
            </a:r>
            <a:r>
              <a:rPr lang="en-US" sz="2000" b="1" dirty="0"/>
              <a:t>() </a:t>
            </a:r>
            <a:r>
              <a:rPr lang="en-US" sz="2000" dirty="0"/>
              <a:t>and then setting the boundaries as the plotting limits in </a:t>
            </a:r>
            <a:r>
              <a:rPr lang="en-US" sz="2000" b="1" dirty="0" err="1"/>
              <a:t>coord_sf</a:t>
            </a:r>
            <a:r>
              <a:rPr lang="en-US" sz="2000" b="1" dirty="0"/>
              <a:t>()</a:t>
            </a:r>
          </a:p>
          <a:p>
            <a:pPr marL="457200" indent="-381000">
              <a:lnSpc>
                <a:spcPct val="90000"/>
              </a:lnSpc>
              <a:buSzPts val="2400"/>
              <a:buFont typeface="Arial"/>
              <a:buChar char="•"/>
            </a:pPr>
            <a:endParaRPr lang="en-US" sz="2400" b="1" dirty="0"/>
          </a:p>
        </p:txBody>
      </p:sp>
      <p:sp>
        <p:nvSpPr>
          <p:cNvPr id="7" name="TextBox 6">
            <a:extLst>
              <a:ext uri="{FF2B5EF4-FFF2-40B4-BE49-F238E27FC236}">
                <a16:creationId xmlns:a16="http://schemas.microsoft.com/office/drawing/2014/main" id="{8EAD2200-B1A2-6C8C-A4FD-95E564467EA5}"/>
              </a:ext>
            </a:extLst>
          </p:cNvPr>
          <p:cNvSpPr txBox="1"/>
          <p:nvPr/>
        </p:nvSpPr>
        <p:spPr>
          <a:xfrm>
            <a:off x="947014" y="3254531"/>
            <a:ext cx="7249970" cy="1354217"/>
          </a:xfrm>
          <a:prstGeom prst="rect">
            <a:avLst/>
          </a:prstGeom>
          <a:noFill/>
        </p:spPr>
        <p:txBody>
          <a:bodyPr wrap="square">
            <a:spAutoFit/>
          </a:bodyPr>
          <a:lstStyle/>
          <a:p>
            <a:pPr marL="158750" indent="0">
              <a:buNone/>
            </a:pPr>
            <a:r>
              <a:rPr lang="en-US" sz="2000" dirty="0">
                <a:solidFill>
                  <a:schemeClr val="accent6">
                    <a:lumMod val="75000"/>
                  </a:schemeClr>
                </a:solidFill>
              </a:rPr>
              <a:t>bb&lt;-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a:t>
            </a:r>
          </a:p>
          <a:p>
            <a:pPr marL="158750" indent="0">
              <a:buNone/>
            </a:pPr>
            <a:endParaRPr lang="en-US" sz="2000" dirty="0">
              <a:solidFill>
                <a:schemeClr val="accent6">
                  <a:lumMod val="75000"/>
                </a:schemeClr>
              </a:solidFill>
            </a:endParaRPr>
          </a:p>
          <a:p>
            <a:pPr marL="158750" indent="0">
              <a:buNone/>
            </a:pPr>
            <a:r>
              <a:rPr lang="en-US" dirty="0" err="1">
                <a:solidFill>
                  <a:schemeClr val="accent6">
                    <a:lumMod val="75000"/>
                  </a:schemeClr>
                </a:solidFill>
              </a:rPr>
              <a:t>ggplot</a:t>
            </a:r>
            <a:r>
              <a:rPr lang="en-US" dirty="0">
                <a:solidFill>
                  <a:schemeClr val="accent6">
                    <a:lumMod val="75000"/>
                  </a:schemeClr>
                </a:solidFill>
              </a:rPr>
              <a:t>()+ </a:t>
            </a:r>
          </a:p>
          <a:p>
            <a:pPr marL="158750" indent="0">
              <a:buNone/>
            </a:pPr>
            <a:r>
              <a:rPr lang="en-US" dirty="0" err="1">
                <a:solidFill>
                  <a:schemeClr val="accent6">
                    <a:lumMod val="75000"/>
                  </a:schemeClr>
                </a:solidFill>
              </a:rPr>
              <a:t>geom_sf</a:t>
            </a:r>
            <a:r>
              <a:rPr lang="en-US" dirty="0">
                <a:solidFill>
                  <a:schemeClr val="accent6">
                    <a:lumMod val="75000"/>
                  </a:schemeClr>
                </a:solidFill>
              </a:rPr>
              <a:t>(data=</a:t>
            </a:r>
            <a:r>
              <a:rPr lang="en-US" dirty="0" err="1">
                <a:solidFill>
                  <a:schemeClr val="accent6">
                    <a:lumMod val="75000"/>
                  </a:schemeClr>
                </a:solidFill>
              </a:rPr>
              <a:t>st,colour</a:t>
            </a:r>
            <a:r>
              <a:rPr lang="en-US" dirty="0">
                <a:solidFill>
                  <a:schemeClr val="accent6">
                    <a:lumMod val="75000"/>
                  </a:schemeClr>
                </a:solidFill>
              </a:rPr>
              <a:t>="black")+  </a:t>
            </a:r>
            <a:r>
              <a:rPr lang="en-US" dirty="0" err="1">
                <a:solidFill>
                  <a:schemeClr val="accent6">
                    <a:lumMod val="75000"/>
                  </a:schemeClr>
                </a:solidFill>
              </a:rPr>
              <a:t>geom_sf</a:t>
            </a:r>
            <a:r>
              <a:rPr lang="en-US" dirty="0">
                <a:solidFill>
                  <a:schemeClr val="accent6">
                    <a:lumMod val="75000"/>
                  </a:schemeClr>
                </a:solidFill>
              </a:rPr>
              <a:t>(data=</a:t>
            </a:r>
            <a:r>
              <a:rPr lang="en-US" dirty="0" err="1">
                <a:solidFill>
                  <a:schemeClr val="accent6">
                    <a:lumMod val="75000"/>
                  </a:schemeClr>
                </a:solidFill>
              </a:rPr>
              <a:t>sp_clean_sf,colour</a:t>
            </a:r>
            <a:r>
              <a:rPr lang="en-US" dirty="0">
                <a:solidFill>
                  <a:schemeClr val="accent6">
                    <a:lumMod val="75000"/>
                  </a:schemeClr>
                </a:solidFill>
              </a:rPr>
              <a:t>="red")+</a:t>
            </a:r>
          </a:p>
          <a:p>
            <a:pPr marL="158750" indent="0">
              <a:buNone/>
            </a:pPr>
            <a:r>
              <a:rPr lang="en-US" dirty="0" err="1">
                <a:solidFill>
                  <a:schemeClr val="accent6">
                    <a:lumMod val="75000"/>
                  </a:schemeClr>
                </a:solidFill>
              </a:rPr>
              <a:t>coord_sf</a:t>
            </a:r>
            <a:r>
              <a:rPr lang="en-US" dirty="0">
                <a:solidFill>
                  <a:schemeClr val="accent6">
                    <a:lumMod val="75000"/>
                  </a:schemeClr>
                </a:solidFill>
              </a:rPr>
              <a:t>(</a:t>
            </a:r>
            <a:r>
              <a:rPr lang="en-US" dirty="0" err="1">
                <a:solidFill>
                  <a:schemeClr val="accent6">
                    <a:lumMod val="75000"/>
                  </a:schemeClr>
                </a:solidFill>
              </a:rPr>
              <a:t>xlim</a:t>
            </a:r>
            <a:r>
              <a:rPr lang="en-US" dirty="0">
                <a:solidFill>
                  <a:schemeClr val="accent6">
                    <a:lumMod val="75000"/>
                  </a:schemeClr>
                </a:solidFill>
              </a:rPr>
              <a:t> = bb[c("</a:t>
            </a:r>
            <a:r>
              <a:rPr lang="en-US" dirty="0" err="1">
                <a:solidFill>
                  <a:schemeClr val="accent6">
                    <a:lumMod val="75000"/>
                  </a:schemeClr>
                </a:solidFill>
              </a:rPr>
              <a:t>xmin</a:t>
            </a:r>
            <a:r>
              <a:rPr lang="en-US" dirty="0">
                <a:solidFill>
                  <a:schemeClr val="accent6">
                    <a:lumMod val="75000"/>
                  </a:schemeClr>
                </a:solidFill>
              </a:rPr>
              <a:t>", "</a:t>
            </a:r>
            <a:r>
              <a:rPr lang="en-US" dirty="0" err="1">
                <a:solidFill>
                  <a:schemeClr val="accent6">
                    <a:lumMod val="75000"/>
                  </a:schemeClr>
                </a:solidFill>
              </a:rPr>
              <a:t>xmax</a:t>
            </a:r>
            <a:r>
              <a:rPr lang="en-US" dirty="0">
                <a:solidFill>
                  <a:schemeClr val="accent6">
                    <a:lumMod val="75000"/>
                  </a:schemeClr>
                </a:solidFill>
              </a:rPr>
              <a:t>")], </a:t>
            </a:r>
            <a:r>
              <a:rPr lang="en-US" dirty="0" err="1">
                <a:solidFill>
                  <a:schemeClr val="accent6">
                    <a:lumMod val="75000"/>
                  </a:schemeClr>
                </a:solidFill>
              </a:rPr>
              <a:t>ylim</a:t>
            </a:r>
            <a:r>
              <a:rPr lang="en-US" dirty="0">
                <a:solidFill>
                  <a:schemeClr val="accent6">
                    <a:lumMod val="75000"/>
                  </a:schemeClr>
                </a:solidFill>
              </a:rPr>
              <a:t> = bb[c("</a:t>
            </a:r>
            <a:r>
              <a:rPr lang="en-US" dirty="0" err="1">
                <a:solidFill>
                  <a:schemeClr val="accent6">
                    <a:lumMod val="75000"/>
                  </a:schemeClr>
                </a:solidFill>
              </a:rPr>
              <a:t>ymin</a:t>
            </a:r>
            <a:r>
              <a:rPr lang="en-US" dirty="0">
                <a:solidFill>
                  <a:schemeClr val="accent6">
                    <a:lumMod val="75000"/>
                  </a:schemeClr>
                </a:solidFill>
              </a:rPr>
              <a:t>", "</a:t>
            </a:r>
            <a:r>
              <a:rPr lang="en-US" dirty="0" err="1">
                <a:solidFill>
                  <a:schemeClr val="accent6">
                    <a:lumMod val="75000"/>
                  </a:schemeClr>
                </a:solidFill>
              </a:rPr>
              <a:t>ymax</a:t>
            </a:r>
            <a:r>
              <a:rPr lang="en-US" dirty="0">
                <a:solidFill>
                  <a:schemeClr val="accent6">
                    <a:lumMod val="75000"/>
                  </a:schemeClr>
                </a:solidFill>
              </a:rPr>
              <a:t>")])</a:t>
            </a:r>
          </a:p>
        </p:txBody>
      </p:sp>
      <p:sp>
        <p:nvSpPr>
          <p:cNvPr id="2" name="Rectangle 1">
            <a:extLst>
              <a:ext uri="{FF2B5EF4-FFF2-40B4-BE49-F238E27FC236}">
                <a16:creationId xmlns:a16="http://schemas.microsoft.com/office/drawing/2014/main" id="{5D3429E2-636F-3D08-54F8-6CE29CC7A84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D2060B8F-630F-0574-B107-88764F4C65BE}"/>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8" name="Picture 7" descr="A group of dots in different colors&#10;&#10;AI-generated content may be incorrect.">
            <a:extLst>
              <a:ext uri="{FF2B5EF4-FFF2-40B4-BE49-F238E27FC236}">
                <a16:creationId xmlns:a16="http://schemas.microsoft.com/office/drawing/2014/main" id="{D213CC06-9173-F886-73B0-0ABBDB35F161}"/>
              </a:ext>
            </a:extLst>
          </p:cNvPr>
          <p:cNvPicPr>
            <a:picLocks noChangeAspect="1"/>
          </p:cNvPicPr>
          <p:nvPr/>
        </p:nvPicPr>
        <p:blipFill>
          <a:blip r:embed="rId3"/>
          <a:stretch>
            <a:fillRect/>
          </a:stretch>
        </p:blipFill>
        <p:spPr>
          <a:xfrm>
            <a:off x="6137358" y="2279250"/>
            <a:ext cx="2495418" cy="1497251"/>
          </a:xfrm>
          <a:prstGeom prst="rect">
            <a:avLst/>
          </a:prstGeom>
        </p:spPr>
      </p:pic>
      <p:sp>
        <p:nvSpPr>
          <p:cNvPr id="6" name="TextBox 5">
            <a:extLst>
              <a:ext uri="{FF2B5EF4-FFF2-40B4-BE49-F238E27FC236}">
                <a16:creationId xmlns:a16="http://schemas.microsoft.com/office/drawing/2014/main" id="{6F35119F-1313-5629-3771-F5EE48010546}"/>
              </a:ext>
            </a:extLst>
          </p:cNvPr>
          <p:cNvSpPr txBox="1"/>
          <p:nvPr/>
        </p:nvSpPr>
        <p:spPr>
          <a:xfrm>
            <a:off x="4507749" y="2762810"/>
            <a:ext cx="2150418" cy="523220"/>
          </a:xfrm>
          <a:prstGeom prst="rect">
            <a:avLst/>
          </a:prstGeom>
          <a:noFill/>
        </p:spPr>
        <p:txBody>
          <a:bodyPr wrap="square" rtlCol="0">
            <a:spAutoFit/>
          </a:bodyPr>
          <a:lstStyle/>
          <a:p>
            <a:r>
              <a:rPr lang="en-US" dirty="0">
                <a:solidFill>
                  <a:schemeClr val="accent2"/>
                </a:solidFill>
              </a:rPr>
              <a:t>What is our </a:t>
            </a:r>
            <a:r>
              <a:rPr lang="en-US" dirty="0" err="1">
                <a:solidFill>
                  <a:schemeClr val="accent2"/>
                </a:solidFill>
              </a:rPr>
              <a:t>xmin</a:t>
            </a:r>
            <a:r>
              <a:rPr lang="en-US" dirty="0">
                <a:solidFill>
                  <a:schemeClr val="accent2"/>
                </a:solidFill>
              </a:rPr>
              <a:t>/</a:t>
            </a:r>
            <a:r>
              <a:rPr lang="en-US" dirty="0" err="1">
                <a:solidFill>
                  <a:schemeClr val="accent2"/>
                </a:solidFill>
              </a:rPr>
              <a:t>xmax</a:t>
            </a:r>
            <a:r>
              <a:rPr lang="en-US" dirty="0">
                <a:solidFill>
                  <a:schemeClr val="accent2"/>
                </a:solidFill>
              </a:rPr>
              <a:t>/</a:t>
            </a:r>
            <a:r>
              <a:rPr lang="en-US" dirty="0" err="1">
                <a:solidFill>
                  <a:schemeClr val="accent2"/>
                </a:solidFill>
              </a:rPr>
              <a:t>ymin</a:t>
            </a:r>
            <a:r>
              <a:rPr lang="en-US" dirty="0">
                <a:solidFill>
                  <a:schemeClr val="accent2"/>
                </a:solidFill>
              </a:rPr>
              <a:t>/</a:t>
            </a:r>
            <a:r>
              <a:rPr lang="en-US" dirty="0" err="1">
                <a:solidFill>
                  <a:schemeClr val="accent2"/>
                </a:solidFill>
              </a:rPr>
              <a:t>ymax</a:t>
            </a:r>
            <a:r>
              <a:rPr lang="en-US" dirty="0">
                <a:solidFill>
                  <a:schemeClr val="accent2"/>
                </a:solidFill>
              </a:rPr>
              <a:t>?</a:t>
            </a:r>
          </a:p>
        </p:txBody>
      </p:sp>
      <p:sp>
        <p:nvSpPr>
          <p:cNvPr id="10" name="Rectangle 2">
            <a:extLst>
              <a:ext uri="{FF2B5EF4-FFF2-40B4-BE49-F238E27FC236}">
                <a16:creationId xmlns:a16="http://schemas.microsoft.com/office/drawing/2014/main" id="{8F68B5BF-CDF9-87AB-FD98-B990612C55E9}"/>
              </a:ext>
            </a:extLst>
          </p:cNvPr>
          <p:cNvSpPr>
            <a:spLocks noChangeArrowheads="1"/>
          </p:cNvSpPr>
          <p:nvPr/>
        </p:nvSpPr>
        <p:spPr bwMode="auto">
          <a:xfrm>
            <a:off x="1066242" y="2679083"/>
            <a:ext cx="3124973"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bb &lt;- </a:t>
            </a:r>
            <a:r>
              <a:rPr kumimoji="0" lang="en-US" altLang="en-US" sz="2000" b="0" i="0" u="none" strike="noStrike" cap="none" normalizeH="0" baseline="0" dirty="0" err="1">
                <a:ln>
                  <a:noFill/>
                </a:ln>
                <a:solidFill>
                  <a:srgbClr val="303030"/>
                </a:solidFill>
                <a:effectLst/>
                <a:latin typeface="Menlo"/>
              </a:rPr>
              <a:t>st_bbox</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bb</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DC63C32B-BFC8-0B27-CF6C-192DFC877895}"/>
              </a:ext>
            </a:extLst>
          </p:cNvPr>
          <p:cNvSpPr>
            <a:spLocks noChangeArrowheads="1"/>
          </p:cNvSpPr>
          <p:nvPr/>
        </p:nvSpPr>
        <p:spPr bwMode="auto">
          <a:xfrm>
            <a:off x="879352" y="3776501"/>
            <a:ext cx="725679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st,colour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"black"</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coord_sf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747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384F9-31F5-9A32-D0DE-BF1BBF084A0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67A0DC-4024-E5FA-3CE5-9DDE5CE67D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12" name="Google Shape;242;p42">
            <a:extLst>
              <a:ext uri="{FF2B5EF4-FFF2-40B4-BE49-F238E27FC236}">
                <a16:creationId xmlns:a16="http://schemas.microsoft.com/office/drawing/2014/main" id="{80BDE88A-7459-BB17-809C-FA42BFA05A93}"/>
              </a:ext>
            </a:extLst>
          </p:cNvPr>
          <p:cNvSpPr txBox="1">
            <a:spLocks noGrp="1"/>
          </p:cNvSpPr>
          <p:nvPr>
            <p:ph type="title"/>
          </p:nvPr>
        </p:nvSpPr>
        <p:spPr>
          <a:xfrm>
            <a:off x="200813" y="37600"/>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Visualizing Our Spatial Data: Zooming In</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9DDDB2B8-0F52-692B-D73A-D34728536E01}"/>
              </a:ext>
            </a:extLst>
          </p:cNvPr>
          <p:cNvPicPr>
            <a:picLocks noChangeAspect="1"/>
          </p:cNvPicPr>
          <p:nvPr/>
        </p:nvPicPr>
        <p:blipFill>
          <a:blip r:embed="rId3"/>
          <a:stretch>
            <a:fillRect/>
          </a:stretch>
        </p:blipFill>
        <p:spPr>
          <a:xfrm>
            <a:off x="971241" y="1031800"/>
            <a:ext cx="6891108" cy="3501986"/>
          </a:xfrm>
          <a:prstGeom prst="rect">
            <a:avLst/>
          </a:prstGeom>
        </p:spPr>
      </p:pic>
      <p:sp>
        <p:nvSpPr>
          <p:cNvPr id="2" name="Rectangle 1">
            <a:extLst>
              <a:ext uri="{FF2B5EF4-FFF2-40B4-BE49-F238E27FC236}">
                <a16:creationId xmlns:a16="http://schemas.microsoft.com/office/drawing/2014/main" id="{6C51FF01-325B-5037-7D79-9D50BE72308C}"/>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2A071781-AC2A-198A-FF1F-3C8EAE70047E}"/>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190052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FF5B-A1FD-1D1F-F8BC-9AABB593B2A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79436E-5572-604A-384F-FE2A4F1048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
        <p:nvSpPr>
          <p:cNvPr id="12" name="Google Shape;242;p42">
            <a:extLst>
              <a:ext uri="{FF2B5EF4-FFF2-40B4-BE49-F238E27FC236}">
                <a16:creationId xmlns:a16="http://schemas.microsoft.com/office/drawing/2014/main" id="{77FD08FC-3CDB-7C9C-64D8-E7CDDBC7BC7F}"/>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Checks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F7F58A50-0D53-44B7-E6CA-B795DCA68D73}"/>
              </a:ext>
            </a:extLst>
          </p:cNvPr>
          <p:cNvSpPr txBox="1">
            <a:spLocks/>
          </p:cNvSpPr>
          <p:nvPr/>
        </p:nvSpPr>
        <p:spPr>
          <a:xfrm>
            <a:off x="480339" y="945258"/>
            <a:ext cx="62782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000" dirty="0"/>
              <a:t>We first use the sf function </a:t>
            </a:r>
            <a:r>
              <a:rPr lang="en-US" sz="2000" b="1" dirty="0" err="1"/>
              <a:t>st_transform</a:t>
            </a:r>
            <a:r>
              <a:rPr lang="en-US" sz="2000" b="1" dirty="0"/>
              <a:t>() </a:t>
            </a:r>
            <a:r>
              <a:rPr lang="en-US" sz="2000" dirty="0"/>
              <a:t>to change the PCS of our species occurrence data to Albers Equal Area (</a:t>
            </a:r>
            <a:r>
              <a:rPr lang="en-US" sz="2000" dirty="0" err="1"/>
              <a:t>crs</a:t>
            </a:r>
            <a:r>
              <a:rPr lang="en-US" sz="2000" dirty="0"/>
              <a:t>=5070) which preserves area measurements</a:t>
            </a:r>
          </a:p>
          <a:p>
            <a:pPr marL="457200" indent="-381000">
              <a:lnSpc>
                <a:spcPct val="90000"/>
              </a:lnSpc>
              <a:buSzPts val="2400"/>
              <a:buFont typeface="Arial"/>
              <a:buChar char="•"/>
            </a:pPr>
            <a:endParaRPr lang="en-US" sz="2000" b="1" dirty="0"/>
          </a:p>
          <a:p>
            <a:pPr marL="457200" indent="-381000">
              <a:lnSpc>
                <a:spcPct val="90000"/>
              </a:lnSpc>
              <a:buSzPts val="2400"/>
              <a:buFont typeface="Arial"/>
              <a:buChar char="•"/>
            </a:pPr>
            <a:r>
              <a:rPr lang="en-US" sz="2000" b="1" dirty="0"/>
              <a:t>After we do this, we can see our CRS no longer matches the state data. This is a problem!</a:t>
            </a:r>
          </a:p>
        </p:txBody>
      </p:sp>
      <p:pic>
        <p:nvPicPr>
          <p:cNvPr id="9" name="Picture 8">
            <a:extLst>
              <a:ext uri="{FF2B5EF4-FFF2-40B4-BE49-F238E27FC236}">
                <a16:creationId xmlns:a16="http://schemas.microsoft.com/office/drawing/2014/main" id="{4642EA4D-0A0B-CE1A-F49E-D38F14B376CA}"/>
              </a:ext>
            </a:extLst>
          </p:cNvPr>
          <p:cNvPicPr>
            <a:picLocks noChangeAspect="1"/>
          </p:cNvPicPr>
          <p:nvPr/>
        </p:nvPicPr>
        <p:blipFill>
          <a:blip r:embed="rId3"/>
          <a:stretch>
            <a:fillRect/>
          </a:stretch>
        </p:blipFill>
        <p:spPr>
          <a:xfrm>
            <a:off x="7059175" y="880876"/>
            <a:ext cx="1905098" cy="2692538"/>
          </a:xfrm>
          <a:prstGeom prst="rect">
            <a:avLst/>
          </a:prstGeom>
        </p:spPr>
      </p:pic>
      <p:sp>
        <p:nvSpPr>
          <p:cNvPr id="2" name="Rectangle 1">
            <a:extLst>
              <a:ext uri="{FF2B5EF4-FFF2-40B4-BE49-F238E27FC236}">
                <a16:creationId xmlns:a16="http://schemas.microsoft.com/office/drawing/2014/main" id="{86160E38-766D-0F26-2B78-4CBECD644B55}"/>
              </a:ext>
            </a:extLst>
          </p:cNvPr>
          <p:cNvSpPr>
            <a:spLocks noChangeArrowheads="1"/>
          </p:cNvSpPr>
          <p:nvPr/>
        </p:nvSpPr>
        <p:spPr bwMode="auto">
          <a:xfrm>
            <a:off x="2129527" y="3154535"/>
            <a:ext cx="3210815"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st_transform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009999"/>
                </a:solidFill>
                <a:effectLst/>
                <a:latin typeface="Menlo"/>
              </a:rPr>
              <a:t>5070</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17253199-3DD9-D121-D2C2-1A3D44ADA12A}"/>
              </a:ext>
            </a:extLst>
          </p:cNvPr>
          <p:cNvPicPr>
            <a:picLocks noChangeAspect="1"/>
          </p:cNvPicPr>
          <p:nvPr/>
        </p:nvPicPr>
        <p:blipFill>
          <a:blip r:embed="rId4"/>
          <a:srcRect r="38810"/>
          <a:stretch>
            <a:fillRect/>
          </a:stretch>
        </p:blipFill>
        <p:spPr>
          <a:xfrm>
            <a:off x="6457950" y="3435449"/>
            <a:ext cx="2360844" cy="1558820"/>
          </a:xfrm>
          <a:prstGeom prst="rect">
            <a:avLst/>
          </a:prstGeom>
        </p:spPr>
      </p:pic>
      <p:sp>
        <p:nvSpPr>
          <p:cNvPr id="5" name="Rectangle 2">
            <a:extLst>
              <a:ext uri="{FF2B5EF4-FFF2-40B4-BE49-F238E27FC236}">
                <a16:creationId xmlns:a16="http://schemas.microsoft.com/office/drawing/2014/main" id="{BE5405A8-F3F8-6F8A-296A-873E19997219}"/>
              </a:ext>
            </a:extLst>
          </p:cNvPr>
          <p:cNvSpPr>
            <a:spLocks noChangeArrowheads="1"/>
          </p:cNvSpPr>
          <p:nvPr/>
        </p:nvSpPr>
        <p:spPr bwMode="auto">
          <a:xfrm>
            <a:off x="2129527" y="4117061"/>
            <a:ext cx="321081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712B5D9-0237-A436-E0BD-71222488CF8E}"/>
              </a:ext>
            </a:extLst>
          </p:cNvPr>
          <p:cNvSpPr>
            <a:spLocks noChangeArrowheads="1"/>
          </p:cNvSpPr>
          <p:nvPr/>
        </p:nvSpPr>
        <p:spPr bwMode="auto">
          <a:xfrm>
            <a:off x="2129527" y="4419197"/>
            <a:ext cx="3210815" cy="649109"/>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3996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4ECDF-2EE3-CA4D-3BF0-82FC00FD72E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25A6B95-98E4-9E0C-7EFE-81524E82EBFB}"/>
              </a:ext>
            </a:extLst>
          </p:cNvPr>
          <p:cNvPicPr>
            <a:picLocks noChangeAspect="1"/>
          </p:cNvPicPr>
          <p:nvPr/>
        </p:nvPicPr>
        <p:blipFill>
          <a:blip r:embed="rId3"/>
          <a:srcRect l="33131" r="29047"/>
          <a:stretch>
            <a:fillRect/>
          </a:stretch>
        </p:blipFill>
        <p:spPr>
          <a:xfrm>
            <a:off x="6673051" y="1976686"/>
            <a:ext cx="1979065" cy="2659138"/>
          </a:xfrm>
          <a:prstGeom prst="rect">
            <a:avLst/>
          </a:prstGeom>
        </p:spPr>
      </p:pic>
      <p:sp>
        <p:nvSpPr>
          <p:cNvPr id="3" name="Slide Number Placeholder 2">
            <a:extLst>
              <a:ext uri="{FF2B5EF4-FFF2-40B4-BE49-F238E27FC236}">
                <a16:creationId xmlns:a16="http://schemas.microsoft.com/office/drawing/2014/main" id="{3DB6AE71-FE16-8CCA-ED62-7FD8A3F40F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
        <p:nvSpPr>
          <p:cNvPr id="12" name="Google Shape;242;p42">
            <a:extLst>
              <a:ext uri="{FF2B5EF4-FFF2-40B4-BE49-F238E27FC236}">
                <a16:creationId xmlns:a16="http://schemas.microsoft.com/office/drawing/2014/main" id="{CF1CA987-BFF6-6236-54BF-DFEF9031F35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Plots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77A86E54-FCEF-8842-54ED-68B9DEBCD0FB}"/>
              </a:ext>
            </a:extLst>
          </p:cNvPr>
          <p:cNvSpPr txBox="1">
            <a:spLocks/>
          </p:cNvSpPr>
          <p:nvPr/>
        </p:nvSpPr>
        <p:spPr>
          <a:xfrm>
            <a:off x="404187" y="1096537"/>
            <a:ext cx="8335624" cy="177603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We don’t see the problem when we use </a:t>
            </a:r>
            <a:r>
              <a:rPr lang="en-US" sz="2400" b="1" dirty="0" err="1"/>
              <a:t>ggplot</a:t>
            </a:r>
            <a:r>
              <a:rPr lang="en-US" sz="2400" b="1" dirty="0"/>
              <a:t>() </a:t>
            </a:r>
            <a:r>
              <a:rPr lang="en-US" sz="2400" dirty="0"/>
              <a:t>because it will internally fix this issue for plotting. But that doesn’t mean there isn’t an issue!</a:t>
            </a:r>
            <a:endParaRPr lang="en-US" sz="2400" b="1" dirty="0"/>
          </a:p>
        </p:txBody>
      </p:sp>
      <p:sp>
        <p:nvSpPr>
          <p:cNvPr id="7" name="TextBox 6">
            <a:extLst>
              <a:ext uri="{FF2B5EF4-FFF2-40B4-BE49-F238E27FC236}">
                <a16:creationId xmlns:a16="http://schemas.microsoft.com/office/drawing/2014/main" id="{B337DEA5-65E4-F2AD-89A3-DA7EACF0E53A}"/>
              </a:ext>
            </a:extLst>
          </p:cNvPr>
          <p:cNvSpPr txBox="1"/>
          <p:nvPr/>
        </p:nvSpPr>
        <p:spPr>
          <a:xfrm>
            <a:off x="839808" y="2439436"/>
            <a:ext cx="5618141" cy="1631216"/>
          </a:xfrm>
          <a:prstGeom prst="rect">
            <a:avLst/>
          </a:prstGeom>
          <a:noFill/>
        </p:spPr>
        <p:txBody>
          <a:bodyPr wrap="square">
            <a:spAutoFit/>
          </a:bodyPr>
          <a:lstStyle/>
          <a:p>
            <a:pPr marL="158750" indent="0">
              <a:buNone/>
            </a:pPr>
            <a:r>
              <a:rPr lang="en-US" sz="2000" dirty="0" err="1">
                <a:solidFill>
                  <a:schemeClr val="accent6">
                    <a:lumMod val="75000"/>
                  </a:schemeClr>
                </a:solidFill>
              </a:rPr>
              <a:t>ggplot</a:t>
            </a:r>
            <a:r>
              <a:rPr lang="en-US" sz="2000" dirty="0">
                <a:solidFill>
                  <a:schemeClr val="accent6">
                    <a:lumMod val="75000"/>
                  </a:schemeClr>
                </a:solidFill>
              </a:rPr>
              <a:t>()+  </a:t>
            </a:r>
          </a:p>
          <a:p>
            <a:pPr marL="158750" indent="0">
              <a:buNone/>
            </a:pP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st,colour</a:t>
            </a:r>
            <a:r>
              <a:rPr lang="en-US" sz="2000" dirty="0">
                <a:solidFill>
                  <a:schemeClr val="accent6">
                    <a:lumMod val="75000"/>
                  </a:schemeClr>
                </a:solidFill>
              </a:rPr>
              <a:t>="black")+  </a:t>
            </a:r>
            <a:r>
              <a:rPr lang="en-US" sz="2000" dirty="0" err="1">
                <a:solidFill>
                  <a:schemeClr val="accent6">
                    <a:lumMod val="75000"/>
                  </a:schemeClr>
                </a:solidFill>
              </a:rPr>
              <a:t>geom_sf</a:t>
            </a:r>
            <a:r>
              <a:rPr lang="en-US" sz="2000" dirty="0">
                <a:solidFill>
                  <a:schemeClr val="accent6">
                    <a:lumMod val="75000"/>
                  </a:schemeClr>
                </a:solidFill>
              </a:rPr>
              <a:t>(data=</a:t>
            </a:r>
            <a:r>
              <a:rPr lang="en-US" sz="2000" dirty="0" err="1">
                <a:solidFill>
                  <a:schemeClr val="accent6">
                    <a:lumMod val="75000"/>
                  </a:schemeClr>
                </a:solidFill>
              </a:rPr>
              <a:t>sp_clean_sf,colour</a:t>
            </a:r>
            <a:r>
              <a:rPr lang="en-US" sz="2000" dirty="0">
                <a:solidFill>
                  <a:schemeClr val="accent6">
                    <a:lumMod val="75000"/>
                  </a:schemeClr>
                </a:solidFill>
              </a:rPr>
              <a:t>="red")+    </a:t>
            </a:r>
            <a:r>
              <a:rPr lang="en-US" sz="2000" dirty="0" err="1">
                <a:solidFill>
                  <a:schemeClr val="accent6">
                    <a:lumMod val="75000"/>
                  </a:schemeClr>
                </a:solidFill>
              </a:rPr>
              <a:t>coord_sf</a:t>
            </a:r>
            <a:r>
              <a:rPr lang="en-US" sz="2000" dirty="0">
                <a:solidFill>
                  <a:schemeClr val="accent6">
                    <a:lumMod val="75000"/>
                  </a:schemeClr>
                </a:solidFill>
              </a:rPr>
              <a:t>(</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a:t>
            </a:r>
          </a:p>
        </p:txBody>
      </p:sp>
      <p:sp>
        <p:nvSpPr>
          <p:cNvPr id="5" name="Rectangle 1">
            <a:extLst>
              <a:ext uri="{FF2B5EF4-FFF2-40B4-BE49-F238E27FC236}">
                <a16:creationId xmlns:a16="http://schemas.microsoft.com/office/drawing/2014/main" id="{28BE58B1-55EF-FDAC-6A6F-4FB5A9402780}"/>
              </a:ext>
            </a:extLst>
          </p:cNvPr>
          <p:cNvSpPr>
            <a:spLocks noChangeArrowheads="1"/>
          </p:cNvSpPr>
          <p:nvPr/>
        </p:nvSpPr>
        <p:spPr bwMode="auto">
          <a:xfrm>
            <a:off x="624706" y="2498214"/>
            <a:ext cx="5745941"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st,colour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"black"</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coord_sf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421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7F1A8-8A25-DB70-B2E2-3941D4BC265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848CD3-9FBE-ACBF-8B33-6D4AE0091E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
        <p:nvSpPr>
          <p:cNvPr id="12" name="Google Shape;242;p42">
            <a:extLst>
              <a:ext uri="{FF2B5EF4-FFF2-40B4-BE49-F238E27FC236}">
                <a16:creationId xmlns:a16="http://schemas.microsoft.com/office/drawing/2014/main" id="{8486C195-5560-F229-BEA4-0DF542B65449}"/>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Plots</a:t>
            </a:r>
            <a:endParaRPr sz="1100" dirty="0">
              <a:solidFill>
                <a:srgbClr val="7030A0"/>
              </a:solidFill>
              <a:latin typeface="Bahnschrift Light SemiCondensed" panose="020B0502040204020203" pitchFamily="34" charset="0"/>
            </a:endParaRPr>
          </a:p>
        </p:txBody>
      </p:sp>
      <p:sp>
        <p:nvSpPr>
          <p:cNvPr id="4" name="Google Shape;243;p42">
            <a:extLst>
              <a:ext uri="{FF2B5EF4-FFF2-40B4-BE49-F238E27FC236}">
                <a16:creationId xmlns:a16="http://schemas.microsoft.com/office/drawing/2014/main" id="{6FD3B978-408E-F478-491E-51CE11FD6191}"/>
              </a:ext>
            </a:extLst>
          </p:cNvPr>
          <p:cNvSpPr txBox="1">
            <a:spLocks/>
          </p:cNvSpPr>
          <p:nvPr/>
        </p:nvSpPr>
        <p:spPr>
          <a:xfrm>
            <a:off x="404187" y="1096537"/>
            <a:ext cx="8335624"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But we do see the problem when we use R base </a:t>
            </a:r>
            <a:r>
              <a:rPr lang="en-US" sz="2400" b="1" dirty="0"/>
              <a:t>plot() </a:t>
            </a:r>
            <a:r>
              <a:rPr lang="en-US" sz="2400" dirty="0"/>
              <a:t>because it will </a:t>
            </a:r>
            <a:r>
              <a:rPr lang="en-US" sz="2400" b="1" dirty="0"/>
              <a:t>NOT</a:t>
            </a:r>
            <a:r>
              <a:rPr lang="en-US" sz="2400" dirty="0"/>
              <a:t> internally fix this issue for plotting. </a:t>
            </a:r>
            <a:endParaRPr lang="en-US" sz="2400" b="1" dirty="0"/>
          </a:p>
        </p:txBody>
      </p:sp>
      <p:sp>
        <p:nvSpPr>
          <p:cNvPr id="8" name="TextBox 7">
            <a:extLst>
              <a:ext uri="{FF2B5EF4-FFF2-40B4-BE49-F238E27FC236}">
                <a16:creationId xmlns:a16="http://schemas.microsoft.com/office/drawing/2014/main" id="{A826AC75-B9A4-107A-F464-3384FE0E4A50}"/>
              </a:ext>
            </a:extLst>
          </p:cNvPr>
          <p:cNvSpPr txBox="1"/>
          <p:nvPr/>
        </p:nvSpPr>
        <p:spPr>
          <a:xfrm>
            <a:off x="673777" y="2003757"/>
            <a:ext cx="7249970" cy="2554545"/>
          </a:xfrm>
          <a:prstGeom prst="rect">
            <a:avLst/>
          </a:prstGeom>
          <a:noFill/>
        </p:spPr>
        <p:txBody>
          <a:bodyPr wrap="square">
            <a:spAutoFit/>
          </a:bodyPr>
          <a:lstStyle/>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a:p>
            <a:pPr marL="158750" indent="0">
              <a:buNone/>
            </a:pPr>
            <a:endParaRPr lang="en-US" sz="2000" dirty="0">
              <a:solidFill>
                <a:schemeClr val="accent6">
                  <a:lumMod val="75000"/>
                </a:schemeClr>
              </a:solidFill>
            </a:endParaRPr>
          </a:p>
          <a:p>
            <a:pPr marL="158750" indent="0">
              <a:buNone/>
            </a:pPr>
            <a:r>
              <a:rPr lang="en-US" sz="2000" dirty="0">
                <a:solidFill>
                  <a:schemeClr val="accent6">
                    <a:lumMod val="75000"/>
                  </a:schemeClr>
                </a:solidFill>
              </a:rPr>
              <a:t>bb &lt;- </a:t>
            </a:r>
            <a:r>
              <a:rPr lang="en-US" sz="2000" dirty="0" err="1">
                <a:solidFill>
                  <a:schemeClr val="accent6">
                    <a:lumMod val="75000"/>
                  </a:schemeClr>
                </a:solidFill>
              </a:rPr>
              <a:t>st_bbox</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a:t>
            </a:r>
          </a:p>
          <a:p>
            <a:pPr marL="158750" indent="0">
              <a:buNone/>
            </a:pPr>
            <a:r>
              <a:rPr lang="en-US" sz="2000" dirty="0">
                <a:solidFill>
                  <a:schemeClr val="accent6">
                    <a:lumMod val="75000"/>
                  </a:schemeClr>
                </a:solidFill>
              </a:rPr>
              <a:t>plot( 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st</a:t>
            </a:r>
            <a:r>
              <a:rPr lang="en-US" sz="2000" dirty="0">
                <a:solidFill>
                  <a:schemeClr val="accent6">
                    <a:lumMod val="75000"/>
                  </a:schemeClr>
                </a:solidFill>
              </a:rPr>
              <a:t>), col = "</a:t>
            </a:r>
            <a:r>
              <a:rPr lang="en-US" sz="2000" dirty="0" err="1">
                <a:solidFill>
                  <a:schemeClr val="accent6">
                    <a:lumMod val="75000"/>
                  </a:schemeClr>
                </a:solidFill>
              </a:rPr>
              <a:t>lightgrey</a:t>
            </a:r>
            <a:r>
              <a:rPr lang="en-US" sz="2000" dirty="0">
                <a:solidFill>
                  <a:schemeClr val="accent6">
                    <a:lumMod val="75000"/>
                  </a:schemeClr>
                </a:solidFill>
              </a:rPr>
              <a:t>", </a:t>
            </a:r>
            <a:r>
              <a:rPr lang="en-US" sz="2000" dirty="0" err="1">
                <a:solidFill>
                  <a:schemeClr val="accent6">
                    <a:lumMod val="75000"/>
                  </a:schemeClr>
                </a:solidFill>
              </a:rPr>
              <a:t>xlim</a:t>
            </a:r>
            <a:r>
              <a:rPr lang="en-US" sz="2000" dirty="0">
                <a:solidFill>
                  <a:schemeClr val="accent6">
                    <a:lumMod val="75000"/>
                  </a:schemeClr>
                </a:solidFill>
              </a:rPr>
              <a:t> = bb[c("</a:t>
            </a:r>
            <a:r>
              <a:rPr lang="en-US" sz="2000" dirty="0" err="1">
                <a:solidFill>
                  <a:schemeClr val="accent6">
                    <a:lumMod val="75000"/>
                  </a:schemeClr>
                </a:solidFill>
              </a:rPr>
              <a:t>xmin</a:t>
            </a:r>
            <a:r>
              <a:rPr lang="en-US" sz="2000" dirty="0">
                <a:solidFill>
                  <a:schemeClr val="accent6">
                    <a:lumMod val="75000"/>
                  </a:schemeClr>
                </a:solidFill>
              </a:rPr>
              <a:t>", "</a:t>
            </a:r>
            <a:r>
              <a:rPr lang="en-US" sz="2000" dirty="0" err="1">
                <a:solidFill>
                  <a:schemeClr val="accent6">
                    <a:lumMod val="75000"/>
                  </a:schemeClr>
                </a:solidFill>
              </a:rPr>
              <a:t>xmax</a:t>
            </a:r>
            <a:r>
              <a:rPr lang="en-US" sz="2000" dirty="0">
                <a:solidFill>
                  <a:schemeClr val="accent6">
                    <a:lumMod val="75000"/>
                  </a:schemeClr>
                </a:solidFill>
              </a:rPr>
              <a:t>")], </a:t>
            </a:r>
            <a:r>
              <a:rPr lang="en-US" sz="2000" dirty="0" err="1">
                <a:solidFill>
                  <a:schemeClr val="accent6">
                    <a:lumMod val="75000"/>
                  </a:schemeClr>
                </a:solidFill>
              </a:rPr>
              <a:t>ylim</a:t>
            </a:r>
            <a:r>
              <a:rPr lang="en-US" sz="2000" dirty="0">
                <a:solidFill>
                  <a:schemeClr val="accent6">
                    <a:lumMod val="75000"/>
                  </a:schemeClr>
                </a:solidFill>
              </a:rPr>
              <a:t> = bb[c("</a:t>
            </a:r>
            <a:r>
              <a:rPr lang="en-US" sz="2000" dirty="0" err="1">
                <a:solidFill>
                  <a:schemeClr val="accent6">
                    <a:lumMod val="75000"/>
                  </a:schemeClr>
                </a:solidFill>
              </a:rPr>
              <a:t>ymin</a:t>
            </a:r>
            <a:r>
              <a:rPr lang="en-US" sz="2000" dirty="0">
                <a:solidFill>
                  <a:schemeClr val="accent6">
                    <a:lumMod val="75000"/>
                  </a:schemeClr>
                </a:solidFill>
              </a:rPr>
              <a:t>", "</a:t>
            </a:r>
            <a:r>
              <a:rPr lang="en-US" sz="2000" dirty="0" err="1">
                <a:solidFill>
                  <a:schemeClr val="accent6">
                    <a:lumMod val="75000"/>
                  </a:schemeClr>
                </a:solidFill>
              </a:rPr>
              <a:t>ymax</a:t>
            </a:r>
            <a:r>
              <a:rPr lang="en-US" sz="2000" dirty="0">
                <a:solidFill>
                  <a:schemeClr val="accent6">
                    <a:lumMod val="75000"/>
                  </a:schemeClr>
                </a:solidFill>
              </a:rPr>
              <a:t>")], axes = TRUE)</a:t>
            </a:r>
          </a:p>
          <a:p>
            <a:pPr marL="158750" indent="0">
              <a:buNone/>
            </a:pPr>
            <a:r>
              <a:rPr lang="en-US" sz="2000" dirty="0">
                <a:solidFill>
                  <a:schemeClr val="accent6">
                    <a:lumMod val="75000"/>
                  </a:schemeClr>
                </a:solidFill>
              </a:rPr>
              <a:t>plot(sf::</a:t>
            </a:r>
            <a:r>
              <a:rPr lang="en-US" sz="2000" dirty="0" err="1">
                <a:solidFill>
                  <a:schemeClr val="accent6">
                    <a:lumMod val="75000"/>
                  </a:schemeClr>
                </a:solidFill>
              </a:rPr>
              <a:t>st_geometry</a:t>
            </a:r>
            <a:r>
              <a:rPr lang="en-US" sz="2000" dirty="0">
                <a:solidFill>
                  <a:schemeClr val="accent6">
                    <a:lumMod val="75000"/>
                  </a:schemeClr>
                </a:solidFill>
              </a:rPr>
              <a:t>(</a:t>
            </a:r>
            <a:r>
              <a:rPr lang="en-US" sz="2000" dirty="0" err="1">
                <a:solidFill>
                  <a:schemeClr val="accent6">
                    <a:lumMod val="75000"/>
                  </a:schemeClr>
                </a:solidFill>
              </a:rPr>
              <a:t>sp_clean_sf</a:t>
            </a:r>
            <a:r>
              <a:rPr lang="en-US" sz="2000" dirty="0">
                <a:solidFill>
                  <a:schemeClr val="accent6">
                    <a:lumMod val="75000"/>
                  </a:schemeClr>
                </a:solidFill>
              </a:rPr>
              <a:t>), col = "</a:t>
            </a:r>
            <a:r>
              <a:rPr lang="en-US" sz="2000" dirty="0" err="1">
                <a:solidFill>
                  <a:schemeClr val="accent6">
                    <a:lumMod val="75000"/>
                  </a:schemeClr>
                </a:solidFill>
              </a:rPr>
              <a:t>red",add</a:t>
            </a:r>
            <a:r>
              <a:rPr lang="en-US" sz="2000" dirty="0">
                <a:solidFill>
                  <a:schemeClr val="accent6">
                    <a:lumMod val="75000"/>
                  </a:schemeClr>
                </a:solidFill>
              </a:rPr>
              <a:t> = TRUE)</a:t>
            </a:r>
          </a:p>
        </p:txBody>
      </p:sp>
      <p:sp>
        <p:nvSpPr>
          <p:cNvPr id="2" name="Rectangle 1">
            <a:extLst>
              <a:ext uri="{FF2B5EF4-FFF2-40B4-BE49-F238E27FC236}">
                <a16:creationId xmlns:a16="http://schemas.microsoft.com/office/drawing/2014/main" id="{F57C4D9B-F2E7-E075-340E-1911331CC37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D4CDFEB6-3734-B6D5-656F-2C326CA7A2E1}"/>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1">
            <a:extLst>
              <a:ext uri="{FF2B5EF4-FFF2-40B4-BE49-F238E27FC236}">
                <a16:creationId xmlns:a16="http://schemas.microsoft.com/office/drawing/2014/main" id="{14DB5253-DF56-7A48-6438-C9E48F56DF0A}"/>
              </a:ext>
            </a:extLst>
          </p:cNvPr>
          <p:cNvSpPr>
            <a:spLocks noChangeArrowheads="1"/>
          </p:cNvSpPr>
          <p:nvPr/>
        </p:nvSpPr>
        <p:spPr bwMode="auto">
          <a:xfrm>
            <a:off x="357397" y="1855356"/>
            <a:ext cx="8157953"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lightgrey</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axes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red"</a:t>
            </a:r>
            <a:r>
              <a:rPr kumimoji="0" lang="en-US" altLang="en-US" sz="2000" b="0" i="0" u="none" strike="noStrike" cap="none" normalizeH="0" baseline="0" dirty="0" err="1">
                <a:ln>
                  <a:noFill/>
                </a:ln>
                <a:solidFill>
                  <a:srgbClr val="303030"/>
                </a:solidFill>
                <a:effectLst/>
                <a:latin typeface="Menlo"/>
              </a:rPr>
              <a:t>,add</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655D9B8-0692-DB4B-3BEC-C3872FE6DD34}"/>
              </a:ext>
            </a:extLst>
          </p:cNvPr>
          <p:cNvSpPr>
            <a:spLocks noChangeArrowheads="1"/>
          </p:cNvSpPr>
          <p:nvPr/>
        </p:nvSpPr>
        <p:spPr bwMode="auto">
          <a:xfrm>
            <a:off x="363007" y="3090345"/>
            <a:ext cx="8168169"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bb &lt;- </a:t>
            </a:r>
            <a:r>
              <a:rPr kumimoji="0" lang="en-US" altLang="en-US" sz="2000" b="0" i="0" u="none" strike="noStrike" cap="none" normalizeH="0" baseline="0" dirty="0" err="1">
                <a:ln>
                  <a:noFill/>
                </a:ln>
                <a:solidFill>
                  <a:srgbClr val="303030"/>
                </a:solidFill>
                <a:effectLst/>
                <a:latin typeface="Menlo"/>
              </a:rPr>
              <a:t>st_bbox</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lightgrey</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axes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red"</a:t>
            </a:r>
            <a:r>
              <a:rPr kumimoji="0" lang="en-US" altLang="en-US" sz="2000" b="0" i="0" u="none" strike="noStrike" cap="none" normalizeH="0" baseline="0" dirty="0" err="1">
                <a:ln>
                  <a:noFill/>
                </a:ln>
                <a:solidFill>
                  <a:srgbClr val="303030"/>
                </a:solidFill>
                <a:effectLst/>
                <a:latin typeface="Menlo"/>
              </a:rPr>
              <a:t>,add</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4860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13F92-3EBC-7B70-77D3-970A4E07BFA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0DED27-E50E-630A-9663-335556DB6D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7" name="Picture 6">
            <a:extLst>
              <a:ext uri="{FF2B5EF4-FFF2-40B4-BE49-F238E27FC236}">
                <a16:creationId xmlns:a16="http://schemas.microsoft.com/office/drawing/2014/main" id="{A878EE6D-8520-C0C3-9B3E-5642D0C6CB9D}"/>
              </a:ext>
            </a:extLst>
          </p:cNvPr>
          <p:cNvPicPr>
            <a:picLocks noChangeAspect="1"/>
          </p:cNvPicPr>
          <p:nvPr/>
        </p:nvPicPr>
        <p:blipFill>
          <a:blip r:embed="rId3"/>
          <a:stretch>
            <a:fillRect/>
          </a:stretch>
        </p:blipFill>
        <p:spPr>
          <a:xfrm>
            <a:off x="827888" y="209220"/>
            <a:ext cx="2985266" cy="4357524"/>
          </a:xfrm>
          <a:prstGeom prst="rect">
            <a:avLst/>
          </a:prstGeom>
        </p:spPr>
      </p:pic>
      <p:sp>
        <p:nvSpPr>
          <p:cNvPr id="8" name="TextBox 7">
            <a:extLst>
              <a:ext uri="{FF2B5EF4-FFF2-40B4-BE49-F238E27FC236}">
                <a16:creationId xmlns:a16="http://schemas.microsoft.com/office/drawing/2014/main" id="{589A2FFD-2F6B-744B-73BE-302425D2EDB1}"/>
              </a:ext>
            </a:extLst>
          </p:cNvPr>
          <p:cNvSpPr txBox="1"/>
          <p:nvPr/>
        </p:nvSpPr>
        <p:spPr>
          <a:xfrm>
            <a:off x="1091762" y="4505653"/>
            <a:ext cx="6960476" cy="523220"/>
          </a:xfrm>
          <a:prstGeom prst="rect">
            <a:avLst/>
          </a:prstGeom>
          <a:noFill/>
        </p:spPr>
        <p:txBody>
          <a:bodyPr wrap="square" rtlCol="0">
            <a:spAutoFit/>
          </a:bodyPr>
          <a:lstStyle/>
          <a:p>
            <a:r>
              <a:rPr lang="en-US" dirty="0"/>
              <a:t>Notice that the plotting window is in </a:t>
            </a:r>
            <a:r>
              <a:rPr lang="en-US" b="1" dirty="0"/>
              <a:t>decimal degrees not meters </a:t>
            </a:r>
            <a:r>
              <a:rPr lang="en-US" dirty="0"/>
              <a:t>even though our species data is obviously in meters</a:t>
            </a:r>
          </a:p>
        </p:txBody>
      </p:sp>
      <p:pic>
        <p:nvPicPr>
          <p:cNvPr id="10" name="Picture 9">
            <a:extLst>
              <a:ext uri="{FF2B5EF4-FFF2-40B4-BE49-F238E27FC236}">
                <a16:creationId xmlns:a16="http://schemas.microsoft.com/office/drawing/2014/main" id="{A1BFE602-7A1A-5E9E-2989-2E6A284010AF}"/>
              </a:ext>
            </a:extLst>
          </p:cNvPr>
          <p:cNvPicPr>
            <a:picLocks noChangeAspect="1"/>
          </p:cNvPicPr>
          <p:nvPr/>
        </p:nvPicPr>
        <p:blipFill>
          <a:blip r:embed="rId4"/>
          <a:stretch>
            <a:fillRect/>
          </a:stretch>
        </p:blipFill>
        <p:spPr>
          <a:xfrm>
            <a:off x="4635062" y="261283"/>
            <a:ext cx="2913930" cy="4253398"/>
          </a:xfrm>
          <a:prstGeom prst="rect">
            <a:avLst/>
          </a:prstGeom>
        </p:spPr>
      </p:pic>
      <p:sp>
        <p:nvSpPr>
          <p:cNvPr id="11" name="TextBox 10">
            <a:extLst>
              <a:ext uri="{FF2B5EF4-FFF2-40B4-BE49-F238E27FC236}">
                <a16:creationId xmlns:a16="http://schemas.microsoft.com/office/drawing/2014/main" id="{5B2F843C-A4FD-0745-E3CF-09EE6C04FBD3}"/>
              </a:ext>
            </a:extLst>
          </p:cNvPr>
          <p:cNvSpPr txBox="1"/>
          <p:nvPr/>
        </p:nvSpPr>
        <p:spPr>
          <a:xfrm>
            <a:off x="1091762" y="114627"/>
            <a:ext cx="3167855" cy="461665"/>
          </a:xfrm>
          <a:prstGeom prst="rect">
            <a:avLst/>
          </a:prstGeom>
          <a:noFill/>
        </p:spPr>
        <p:txBody>
          <a:bodyPr wrap="none" rtlCol="0">
            <a:spAutoFit/>
          </a:bodyPr>
          <a:lstStyle/>
          <a:p>
            <a:r>
              <a:rPr lang="en-US" sz="2400" dirty="0">
                <a:solidFill>
                  <a:srgbClr val="7030A0"/>
                </a:solidFill>
                <a:latin typeface="Bahnschrift Light SemiCondensed" panose="020B0502040204020203" pitchFamily="34" charset="0"/>
              </a:rPr>
              <a:t>Our points are in space!!!</a:t>
            </a:r>
          </a:p>
        </p:txBody>
      </p:sp>
      <p:sp>
        <p:nvSpPr>
          <p:cNvPr id="2" name="Rectangle 1">
            <a:extLst>
              <a:ext uri="{FF2B5EF4-FFF2-40B4-BE49-F238E27FC236}">
                <a16:creationId xmlns:a16="http://schemas.microsoft.com/office/drawing/2014/main" id="{E8BCF9A5-7CFA-A4B6-B147-AAEF1C701E5B}"/>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B6CFEF7C-4DC8-3687-6A30-39FFFE5CFEB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489766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E8013-A4FB-3ECB-4D42-1570F3C3FB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96CAC7-03E4-D156-76BF-6ABB34B2C8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
        <p:nvSpPr>
          <p:cNvPr id="12" name="Google Shape;242;p42">
            <a:extLst>
              <a:ext uri="{FF2B5EF4-FFF2-40B4-BE49-F238E27FC236}">
                <a16:creationId xmlns:a16="http://schemas.microsoft.com/office/drawing/2014/main" id="{3E6CAA61-443F-8C00-4BA2-3BC80053F865}"/>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Importance of Matching Projections: Fix</a:t>
            </a:r>
            <a:endParaRPr sz="1100" dirty="0">
              <a:solidFill>
                <a:srgbClr val="7030A0"/>
              </a:solidFill>
              <a:latin typeface="Bahnschrift Light SemiCondensed" panose="020B0502040204020203" pitchFamily="34" charset="0"/>
            </a:endParaRPr>
          </a:p>
        </p:txBody>
      </p:sp>
      <p:sp>
        <p:nvSpPr>
          <p:cNvPr id="13" name="Google Shape;243;p42">
            <a:extLst>
              <a:ext uri="{FF2B5EF4-FFF2-40B4-BE49-F238E27FC236}">
                <a16:creationId xmlns:a16="http://schemas.microsoft.com/office/drawing/2014/main" id="{B6C0BEEE-FE54-D5D8-B12A-96044722E44A}"/>
              </a:ext>
            </a:extLst>
          </p:cNvPr>
          <p:cNvSpPr txBox="1">
            <a:spLocks/>
          </p:cNvSpPr>
          <p:nvPr/>
        </p:nvSpPr>
        <p:spPr>
          <a:xfrm>
            <a:off x="567121" y="1096537"/>
            <a:ext cx="7672372"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lnSpc>
                <a:spcPct val="90000"/>
              </a:lnSpc>
              <a:buSzPts val="2400"/>
              <a:buFont typeface="Arial"/>
              <a:buChar char="•"/>
            </a:pPr>
            <a:r>
              <a:rPr lang="en-US" sz="2400" dirty="0"/>
              <a:t>Here we use </a:t>
            </a:r>
            <a:r>
              <a:rPr lang="en-US" sz="2400" b="1" dirty="0" err="1"/>
              <a:t>st_transform</a:t>
            </a:r>
            <a:r>
              <a:rPr lang="en-US" sz="2400" b="1" dirty="0"/>
              <a:t>() </a:t>
            </a:r>
            <a:r>
              <a:rPr lang="en-US" sz="2400" dirty="0"/>
              <a:t>again to change the CRS of our state data to match our species data</a:t>
            </a:r>
          </a:p>
        </p:txBody>
      </p:sp>
      <p:sp>
        <p:nvSpPr>
          <p:cNvPr id="2" name="Rectangle 1">
            <a:extLst>
              <a:ext uri="{FF2B5EF4-FFF2-40B4-BE49-F238E27FC236}">
                <a16:creationId xmlns:a16="http://schemas.microsoft.com/office/drawing/2014/main" id="{BE3D24E7-F040-7BC0-12B4-F4597B21D85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3">
            <a:extLst>
              <a:ext uri="{FF2B5EF4-FFF2-40B4-BE49-F238E27FC236}">
                <a16:creationId xmlns:a16="http://schemas.microsoft.com/office/drawing/2014/main" id="{F0E10648-54AF-1515-6E6D-F4F00ABAAF18}"/>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1">
            <a:extLst>
              <a:ext uri="{FF2B5EF4-FFF2-40B4-BE49-F238E27FC236}">
                <a16:creationId xmlns:a16="http://schemas.microsoft.com/office/drawing/2014/main" id="{D23309C9-A217-F8A9-0B94-8FD396FC0F44}"/>
              </a:ext>
            </a:extLst>
          </p:cNvPr>
          <p:cNvSpPr>
            <a:spLocks noChangeArrowheads="1"/>
          </p:cNvSpPr>
          <p:nvPr/>
        </p:nvSpPr>
        <p:spPr bwMode="auto">
          <a:xfrm>
            <a:off x="660420" y="2216861"/>
            <a:ext cx="7769157" cy="218799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%&gt;% </a:t>
            </a:r>
            <a:r>
              <a:rPr kumimoji="0" lang="en-US" altLang="en-US" sz="2000" b="0" i="0" u="none" strike="noStrike" cap="none" normalizeH="0" baseline="0" dirty="0" err="1">
                <a:ln>
                  <a:noFill/>
                </a:ln>
                <a:solidFill>
                  <a:srgbClr val="303030"/>
                </a:solidFill>
                <a:effectLst/>
                <a:latin typeface="Menlo"/>
              </a:rPr>
              <a:t>st_transform</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crs</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009999"/>
                </a:solidFill>
                <a:effectLst/>
                <a:latin typeface="Menlo"/>
              </a:rPr>
              <a:t>5070</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03030"/>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bb &lt;- </a:t>
            </a:r>
            <a:r>
              <a:rPr kumimoji="0" lang="en-US" altLang="en-US" sz="2000" b="0" i="0" u="none" strike="noStrike" cap="none" normalizeH="0" baseline="0" dirty="0" err="1">
                <a:ln>
                  <a:noFill/>
                </a:ln>
                <a:solidFill>
                  <a:srgbClr val="303030"/>
                </a:solidFill>
                <a:effectLst/>
                <a:latin typeface="Menlo"/>
              </a:rPr>
              <a:t>st_bbox</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lightgrey</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axes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plot(sf::</a:t>
            </a:r>
            <a:r>
              <a:rPr kumimoji="0" lang="en-US" altLang="en-US" sz="2000" b="0" i="0" u="none" strike="noStrike" cap="none" normalizeH="0" baseline="0" dirty="0" err="1">
                <a:ln>
                  <a:noFill/>
                </a:ln>
                <a:solidFill>
                  <a:srgbClr val="303030"/>
                </a:solidFill>
                <a:effectLst/>
                <a:latin typeface="Menlo"/>
              </a:rPr>
              <a:t>st_geometry</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col =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red"</a:t>
            </a:r>
            <a:r>
              <a:rPr kumimoji="0" lang="en-US" altLang="en-US" sz="2000" b="0" i="0" u="none" strike="noStrike" cap="none" normalizeH="0" baseline="0" dirty="0" err="1">
                <a:ln>
                  <a:noFill/>
                </a:ln>
                <a:solidFill>
                  <a:srgbClr val="303030"/>
                </a:solidFill>
                <a:effectLst/>
                <a:latin typeface="Menlo"/>
              </a:rPr>
              <a:t>,add</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a:ln>
                  <a:noFill/>
                </a:ln>
                <a:solidFill>
                  <a:srgbClr val="990073"/>
                </a:solidFill>
                <a:effectLst/>
                <a:latin typeface="Menlo"/>
              </a:rPr>
              <a:t>TRUE</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099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EA7C0-C46B-EFCE-91D1-8B484F84B4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FA71DD-2115-E174-7315-A31C0E3788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8" name="TextBox 7">
            <a:extLst>
              <a:ext uri="{FF2B5EF4-FFF2-40B4-BE49-F238E27FC236}">
                <a16:creationId xmlns:a16="http://schemas.microsoft.com/office/drawing/2014/main" id="{293A063B-2956-97E3-DB45-F7623FA075C3}"/>
              </a:ext>
            </a:extLst>
          </p:cNvPr>
          <p:cNvSpPr txBox="1"/>
          <p:nvPr/>
        </p:nvSpPr>
        <p:spPr>
          <a:xfrm>
            <a:off x="1009781" y="4244043"/>
            <a:ext cx="6960476" cy="523220"/>
          </a:xfrm>
          <a:prstGeom prst="rect">
            <a:avLst/>
          </a:prstGeom>
          <a:noFill/>
        </p:spPr>
        <p:txBody>
          <a:bodyPr wrap="square" rtlCol="0">
            <a:spAutoFit/>
          </a:bodyPr>
          <a:lstStyle/>
          <a:p>
            <a:r>
              <a:rPr lang="en-US" dirty="0"/>
              <a:t>Even though the units aren’t explicit here we can see that they are </a:t>
            </a:r>
            <a:r>
              <a:rPr lang="en-US" b="1" dirty="0"/>
              <a:t>no longer decimal degrees</a:t>
            </a:r>
          </a:p>
        </p:txBody>
      </p:sp>
      <p:sp>
        <p:nvSpPr>
          <p:cNvPr id="11" name="TextBox 10">
            <a:extLst>
              <a:ext uri="{FF2B5EF4-FFF2-40B4-BE49-F238E27FC236}">
                <a16:creationId xmlns:a16="http://schemas.microsoft.com/office/drawing/2014/main" id="{4BDC1FD6-D628-E39E-FAC7-63BC312B1614}"/>
              </a:ext>
            </a:extLst>
          </p:cNvPr>
          <p:cNvSpPr txBox="1"/>
          <p:nvPr/>
        </p:nvSpPr>
        <p:spPr>
          <a:xfrm>
            <a:off x="1009781" y="1187209"/>
            <a:ext cx="1390124" cy="646331"/>
          </a:xfrm>
          <a:prstGeom prst="rect">
            <a:avLst/>
          </a:prstGeom>
          <a:noFill/>
        </p:spPr>
        <p:txBody>
          <a:bodyPr wrap="none" rtlCol="0">
            <a:spAutoFit/>
          </a:bodyPr>
          <a:lstStyle/>
          <a:p>
            <a:r>
              <a:rPr lang="en-US" sz="3600" dirty="0">
                <a:solidFill>
                  <a:srgbClr val="7030A0"/>
                </a:solidFill>
                <a:latin typeface="Bahnschrift Light SemiCondensed" panose="020B0502040204020203" pitchFamily="34" charset="0"/>
              </a:rPr>
              <a:t>Voila!!!</a:t>
            </a:r>
          </a:p>
        </p:txBody>
      </p:sp>
      <p:pic>
        <p:nvPicPr>
          <p:cNvPr id="4" name="Picture 3">
            <a:extLst>
              <a:ext uri="{FF2B5EF4-FFF2-40B4-BE49-F238E27FC236}">
                <a16:creationId xmlns:a16="http://schemas.microsoft.com/office/drawing/2014/main" id="{A3930C4A-9FC9-378C-E66E-98466B76B9C0}"/>
              </a:ext>
            </a:extLst>
          </p:cNvPr>
          <p:cNvPicPr>
            <a:picLocks noChangeAspect="1"/>
          </p:cNvPicPr>
          <p:nvPr/>
        </p:nvPicPr>
        <p:blipFill>
          <a:blip r:embed="rId3"/>
          <a:stretch>
            <a:fillRect/>
          </a:stretch>
        </p:blipFill>
        <p:spPr>
          <a:xfrm>
            <a:off x="2847974" y="69367"/>
            <a:ext cx="2922205" cy="4265476"/>
          </a:xfrm>
          <a:prstGeom prst="rect">
            <a:avLst/>
          </a:prstGeom>
        </p:spPr>
      </p:pic>
      <p:sp>
        <p:nvSpPr>
          <p:cNvPr id="2" name="Rectangle 1">
            <a:extLst>
              <a:ext uri="{FF2B5EF4-FFF2-40B4-BE49-F238E27FC236}">
                <a16:creationId xmlns:a16="http://schemas.microsoft.com/office/drawing/2014/main" id="{D3A42BE4-4612-01D8-FACB-5B353D908C3F}"/>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5F0CF7EB-65F4-DAEA-32FF-0091B7136C56}"/>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1926277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B0F91-3FB8-D0F1-D033-AE3FBAF7607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6F6EC-5C0A-A0C8-D01F-310EC04775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
        <p:nvSpPr>
          <p:cNvPr id="12" name="Google Shape;242;p42">
            <a:extLst>
              <a:ext uri="{FF2B5EF4-FFF2-40B4-BE49-F238E27FC236}">
                <a16:creationId xmlns:a16="http://schemas.microsoft.com/office/drawing/2014/main" id="{BD11F127-01D0-A205-C5ED-6888FCF3C659}"/>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We want a spatial grid!</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472C24AC-BCF9-33D7-482F-A6533FDD3E91}"/>
              </a:ext>
            </a:extLst>
          </p:cNvPr>
          <p:cNvSpPr txBox="1">
            <a:spLocks/>
          </p:cNvSpPr>
          <p:nvPr/>
        </p:nvSpPr>
        <p:spPr>
          <a:xfrm>
            <a:off x="526182" y="1096537"/>
            <a:ext cx="4980917"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sz="1800" dirty="0"/>
              <a:t>As a conservationist for the Nature Conservancy, we need to see what habitat variables are important for the Coastal giant salamander.</a:t>
            </a:r>
          </a:p>
          <a:p>
            <a:pPr marL="76200">
              <a:spcBef>
                <a:spcPts val="800"/>
              </a:spcBef>
              <a:buSzPts val="2400"/>
            </a:pPr>
            <a:endParaRPr lang="en-US" sz="1800" dirty="0"/>
          </a:p>
          <a:p>
            <a:pPr marL="361950" indent="-285750">
              <a:spcBef>
                <a:spcPts val="800"/>
              </a:spcBef>
              <a:buSzPts val="2400"/>
              <a:buFont typeface="Arial" panose="020B0604020202020204" pitchFamily="34" charset="0"/>
              <a:buChar char="•"/>
            </a:pPr>
            <a:r>
              <a:rPr lang="en-US" sz="1800" dirty="0"/>
              <a:t>We first want to summarize our species occurrences and habitat data to a common </a:t>
            </a:r>
            <a:r>
              <a:rPr lang="en-US" sz="1800" b="1" dirty="0"/>
              <a:t>discretized spatial unit (e.g. grid cells)</a:t>
            </a:r>
            <a:r>
              <a:rPr lang="en-US" sz="1800" dirty="0"/>
              <a:t>.</a:t>
            </a:r>
          </a:p>
          <a:p>
            <a:pPr marL="361950" indent="-285750">
              <a:spcBef>
                <a:spcPts val="800"/>
              </a:spcBef>
              <a:buSzPts val="2400"/>
              <a:buFont typeface="Arial" panose="020B0604020202020204" pitchFamily="34" charset="0"/>
              <a:buChar char="•"/>
            </a:pPr>
            <a:endParaRPr lang="en-US" sz="1800" dirty="0"/>
          </a:p>
          <a:p>
            <a:pPr marL="361950" indent="-285750">
              <a:spcBef>
                <a:spcPts val="800"/>
              </a:spcBef>
              <a:buSzPts val="2400"/>
              <a:buFont typeface="Arial" panose="020B0604020202020204" pitchFamily="34" charset="0"/>
              <a:buChar char="•"/>
            </a:pPr>
            <a:r>
              <a:rPr lang="en-US" sz="1800" dirty="0"/>
              <a:t>Today, we’ll get as far as creating the spatial grid. But there’s extra code to do more than this!</a:t>
            </a:r>
          </a:p>
        </p:txBody>
      </p:sp>
      <p:pic>
        <p:nvPicPr>
          <p:cNvPr id="5" name="Picture 4">
            <a:extLst>
              <a:ext uri="{FF2B5EF4-FFF2-40B4-BE49-F238E27FC236}">
                <a16:creationId xmlns:a16="http://schemas.microsoft.com/office/drawing/2014/main" id="{AA9D1344-1D2C-33E4-39E9-C1AE0831B3AD}"/>
              </a:ext>
            </a:extLst>
          </p:cNvPr>
          <p:cNvPicPr>
            <a:picLocks noChangeAspect="1"/>
          </p:cNvPicPr>
          <p:nvPr/>
        </p:nvPicPr>
        <p:blipFill>
          <a:blip r:embed="rId3"/>
          <a:srcRect l="21198" r="20210"/>
          <a:stretch/>
        </p:blipFill>
        <p:spPr>
          <a:xfrm>
            <a:off x="5624525" y="1472705"/>
            <a:ext cx="2805052" cy="3431508"/>
          </a:xfrm>
          <a:prstGeom prst="rect">
            <a:avLst/>
          </a:prstGeom>
        </p:spPr>
      </p:pic>
      <p:sp>
        <p:nvSpPr>
          <p:cNvPr id="4" name="Rectangle 3">
            <a:extLst>
              <a:ext uri="{FF2B5EF4-FFF2-40B4-BE49-F238E27FC236}">
                <a16:creationId xmlns:a16="http://schemas.microsoft.com/office/drawing/2014/main" id="{D2874E64-D54D-B388-0F56-B0214EEB866E}"/>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67E6B534-2572-C158-9174-1347A4993695}"/>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7" name="TextBox 6">
            <a:extLst>
              <a:ext uri="{FF2B5EF4-FFF2-40B4-BE49-F238E27FC236}">
                <a16:creationId xmlns:a16="http://schemas.microsoft.com/office/drawing/2014/main" id="{7253BD33-EF04-3323-27B6-3F197DCDF336}"/>
              </a:ext>
            </a:extLst>
          </p:cNvPr>
          <p:cNvSpPr txBox="1"/>
          <p:nvPr/>
        </p:nvSpPr>
        <p:spPr>
          <a:xfrm>
            <a:off x="5870612" y="795680"/>
            <a:ext cx="2805052" cy="738664"/>
          </a:xfrm>
          <a:prstGeom prst="rect">
            <a:avLst/>
          </a:prstGeom>
          <a:noFill/>
        </p:spPr>
        <p:txBody>
          <a:bodyPr wrap="square" rtlCol="0">
            <a:spAutoFit/>
          </a:bodyPr>
          <a:lstStyle/>
          <a:p>
            <a:r>
              <a:rPr lang="en-US" dirty="0">
                <a:solidFill>
                  <a:schemeClr val="accent2"/>
                </a:solidFill>
              </a:rPr>
              <a:t>Why might we want to summarize over a spatial grid rather than continuous space?</a:t>
            </a:r>
          </a:p>
        </p:txBody>
      </p:sp>
    </p:spTree>
    <p:extLst>
      <p:ext uri="{BB962C8B-B14F-4D97-AF65-F5344CB8AC3E}">
        <p14:creationId xmlns:p14="http://schemas.microsoft.com/office/powerpoint/2010/main" val="263708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You preserve habitat for species!</a:t>
            </a:r>
            <a:endParaRPr sz="3300" b="0" i="0" u="none" strike="noStrike" cap="none" dirty="0">
              <a:solidFill>
                <a:srgbClr val="7030A0"/>
              </a:solidFill>
              <a:latin typeface="Bahnschrift Light SemiCondensed" panose="020B0502040204020203" pitchFamily="34" charset="0"/>
              <a:sym typeface="Arial"/>
            </a:endParaRPr>
          </a:p>
        </p:txBody>
      </p:sp>
      <p:sp>
        <p:nvSpPr>
          <p:cNvPr id="214" name="Google Shape;214;p3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
        <p:nvSpPr>
          <p:cNvPr id="6" name="Google Shape;211;p38">
            <a:extLst>
              <a:ext uri="{FF2B5EF4-FFF2-40B4-BE49-F238E27FC236}">
                <a16:creationId xmlns:a16="http://schemas.microsoft.com/office/drawing/2014/main" id="{B3592E88-F7E3-34AB-CC18-998AC902E845}"/>
              </a:ext>
            </a:extLst>
          </p:cNvPr>
          <p:cNvSpPr txBox="1">
            <a:spLocks noGrp="1"/>
          </p:cNvSpPr>
          <p:nvPr>
            <p:ph type="body" idx="1"/>
          </p:nvPr>
        </p:nvSpPr>
        <p:spPr>
          <a:xfrm>
            <a:off x="4333611" y="147327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dirty="0"/>
              <a:t>Explore the data</a:t>
            </a:r>
          </a:p>
          <a:p>
            <a:pPr lvl="1" indent="-381000">
              <a:spcBef>
                <a:spcPts val="800"/>
              </a:spcBef>
              <a:buSzPts val="2400"/>
            </a:pPr>
            <a:r>
              <a:rPr lang="en-US" sz="2100"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D5968B9C-8B8B-9E2F-F608-8C56EC582040}"/>
              </a:ext>
            </a:extLst>
          </p:cNvPr>
          <p:cNvGrpSpPr/>
          <p:nvPr/>
        </p:nvGrpSpPr>
        <p:grpSpPr>
          <a:xfrm>
            <a:off x="673789" y="12770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C177C134-79DA-A7EF-8031-02E233513CDF}"/>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B2AADAB8-E7FA-99EB-94BC-D13D83B61C5B}"/>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9E722B92-E290-990C-8D85-9DA4851E4928}"/>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6CBC304-F0B2-5306-E836-78928C4D4FB9}"/>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2E6686-093F-ED9E-9ECF-0AB0EE395428}"/>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EA1A68D2-3F1C-CC16-135B-2273BB573A85}"/>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198674AE-D2E7-5245-D250-DFA42FE99FDC}"/>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059231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F3AF3-253B-8239-5D65-2DCA1A29EF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3692F0E-9EE4-4176-DBA4-D4AFB71CA3EC}"/>
              </a:ext>
            </a:extLst>
          </p:cNvPr>
          <p:cNvSpPr txBox="1"/>
          <p:nvPr/>
        </p:nvSpPr>
        <p:spPr>
          <a:xfrm>
            <a:off x="4762210" y="2625298"/>
            <a:ext cx="4182555" cy="307777"/>
          </a:xfrm>
          <a:prstGeom prst="rect">
            <a:avLst/>
          </a:prstGeom>
          <a:noFill/>
        </p:spPr>
        <p:txBody>
          <a:bodyPr wrap="none" rtlCol="0">
            <a:spAutoFit/>
          </a:bodyPr>
          <a:lstStyle/>
          <a:p>
            <a:r>
              <a:rPr lang="en-US" dirty="0">
                <a:solidFill>
                  <a:schemeClr val="accent2"/>
                </a:solidFill>
              </a:rPr>
              <a:t>How many features before and after we unionize? </a:t>
            </a:r>
          </a:p>
        </p:txBody>
      </p:sp>
      <p:sp>
        <p:nvSpPr>
          <p:cNvPr id="3" name="Slide Number Placeholder 2">
            <a:extLst>
              <a:ext uri="{FF2B5EF4-FFF2-40B4-BE49-F238E27FC236}">
                <a16:creationId xmlns:a16="http://schemas.microsoft.com/office/drawing/2014/main" id="{2EF13337-31FD-C30B-96BD-2EBC0A1EAA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
        <p:nvSpPr>
          <p:cNvPr id="12" name="Google Shape;242;p42">
            <a:extLst>
              <a:ext uri="{FF2B5EF4-FFF2-40B4-BE49-F238E27FC236}">
                <a16:creationId xmlns:a16="http://schemas.microsoft.com/office/drawing/2014/main" id="{FEF1A06B-3862-7A74-5A7F-BB17D3C54CA7}"/>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270B96A7-9A2D-F3CB-204F-3BF6F7D0850E}"/>
              </a:ext>
            </a:extLst>
          </p:cNvPr>
          <p:cNvSpPr txBox="1">
            <a:spLocks/>
          </p:cNvSpPr>
          <p:nvPr/>
        </p:nvSpPr>
        <p:spPr>
          <a:xfrm>
            <a:off x="365783" y="1096537"/>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We first want a convex hull (or a polygon that encloses all of our points)</a:t>
            </a:r>
          </a:p>
          <a:p>
            <a:pPr marL="361950" indent="-285750">
              <a:spcBef>
                <a:spcPts val="800"/>
              </a:spcBef>
              <a:buSzPts val="2400"/>
              <a:buFont typeface="Arial" panose="020B0604020202020204" pitchFamily="34" charset="0"/>
              <a:buChar char="•"/>
            </a:pPr>
            <a:r>
              <a:rPr lang="en-US" dirty="0"/>
              <a:t>We will use this to define the region over which we believe encompasses the species range</a:t>
            </a:r>
          </a:p>
          <a:p>
            <a:pPr marL="361950" indent="-285750">
              <a:spcBef>
                <a:spcPts val="800"/>
              </a:spcBef>
              <a:buSzPts val="2400"/>
              <a:buFont typeface="Arial" panose="020B0604020202020204" pitchFamily="34" charset="0"/>
              <a:buChar char="•"/>
            </a:pPr>
            <a:r>
              <a:rPr lang="en-US" dirty="0"/>
              <a:t>To do this we first need to use our points to create a convex polygon that will serve as our region. </a:t>
            </a:r>
          </a:p>
          <a:p>
            <a:pPr marL="361950" indent="-285750">
              <a:spcBef>
                <a:spcPts val="800"/>
              </a:spcBef>
              <a:buSzPts val="2400"/>
              <a:buFont typeface="Arial" panose="020B0604020202020204" pitchFamily="34" charset="0"/>
              <a:buChar char="•"/>
            </a:pPr>
            <a:r>
              <a:rPr lang="en-US" dirty="0"/>
              <a:t>First we use </a:t>
            </a:r>
            <a:r>
              <a:rPr lang="en-US" b="1" dirty="0" err="1"/>
              <a:t>st_union</a:t>
            </a:r>
            <a:r>
              <a:rPr lang="en-US" b="1" dirty="0"/>
              <a:t>() </a:t>
            </a:r>
            <a:r>
              <a:rPr lang="en-US" dirty="0"/>
              <a:t>to merge all our points into a single geometry (multipoint). Previously we had a point geometry associated with every observation.</a:t>
            </a:r>
            <a:r>
              <a:rPr lang="en-US" b="1" dirty="0"/>
              <a:t> </a:t>
            </a:r>
          </a:p>
        </p:txBody>
      </p:sp>
      <p:pic>
        <p:nvPicPr>
          <p:cNvPr id="9" name="Picture 8" descr="A diagram of a hexagon with black dots&#10;&#10;AI-generated content may be incorrect.">
            <a:extLst>
              <a:ext uri="{FF2B5EF4-FFF2-40B4-BE49-F238E27FC236}">
                <a16:creationId xmlns:a16="http://schemas.microsoft.com/office/drawing/2014/main" id="{82DBF28E-0630-3241-2243-64F1EE5575C9}"/>
              </a:ext>
            </a:extLst>
          </p:cNvPr>
          <p:cNvPicPr>
            <a:picLocks noChangeAspect="1"/>
          </p:cNvPicPr>
          <p:nvPr/>
        </p:nvPicPr>
        <p:blipFill>
          <a:blip r:embed="rId3"/>
          <a:srcRect t="-1" b="18291"/>
          <a:stretch>
            <a:fillRect/>
          </a:stretch>
        </p:blipFill>
        <p:spPr>
          <a:xfrm>
            <a:off x="5179617" y="809940"/>
            <a:ext cx="3155950" cy="1304926"/>
          </a:xfrm>
          <a:prstGeom prst="rect">
            <a:avLst/>
          </a:prstGeom>
        </p:spPr>
      </p:pic>
      <p:pic>
        <p:nvPicPr>
          <p:cNvPr id="5" name="Picture 4">
            <a:extLst>
              <a:ext uri="{FF2B5EF4-FFF2-40B4-BE49-F238E27FC236}">
                <a16:creationId xmlns:a16="http://schemas.microsoft.com/office/drawing/2014/main" id="{1E257E05-542D-9563-3393-9A7B2BA386A4}"/>
              </a:ext>
            </a:extLst>
          </p:cNvPr>
          <p:cNvPicPr>
            <a:picLocks noChangeAspect="1"/>
          </p:cNvPicPr>
          <p:nvPr/>
        </p:nvPicPr>
        <p:blipFill>
          <a:blip r:embed="rId4"/>
          <a:stretch>
            <a:fillRect/>
          </a:stretch>
        </p:blipFill>
        <p:spPr>
          <a:xfrm>
            <a:off x="4855075" y="2296744"/>
            <a:ext cx="3996823" cy="1463781"/>
          </a:xfrm>
          <a:prstGeom prst="rect">
            <a:avLst/>
          </a:prstGeom>
        </p:spPr>
      </p:pic>
      <p:sp>
        <p:nvSpPr>
          <p:cNvPr id="7" name="Rectangle 1">
            <a:extLst>
              <a:ext uri="{FF2B5EF4-FFF2-40B4-BE49-F238E27FC236}">
                <a16:creationId xmlns:a16="http://schemas.microsoft.com/office/drawing/2014/main" id="{64B49D71-FCB5-9232-D75D-B65824812D88}"/>
              </a:ext>
            </a:extLst>
          </p:cNvPr>
          <p:cNvSpPr>
            <a:spLocks noChangeArrowheads="1"/>
          </p:cNvSpPr>
          <p:nvPr/>
        </p:nvSpPr>
        <p:spPr bwMode="auto">
          <a:xfrm>
            <a:off x="554947" y="3983393"/>
            <a:ext cx="4461158"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sp_clean_sf_multi</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st_union</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sp_clean_sf_multi</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494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C5158-601F-FAB4-8F78-000AAB4C915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0F6D5F-1CDC-27C5-57AE-D9A6ECCCAA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12" name="Google Shape;242;p42">
            <a:extLst>
              <a:ext uri="{FF2B5EF4-FFF2-40B4-BE49-F238E27FC236}">
                <a16:creationId xmlns:a16="http://schemas.microsoft.com/office/drawing/2014/main" id="{8F3B8C80-0CBC-D716-EB76-BE9C85A3A3C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err="1">
                <a:solidFill>
                  <a:srgbClr val="7030A0"/>
                </a:solidFill>
                <a:latin typeface="Bahnschrift Light SemiCondensed" panose="020B0502040204020203" pitchFamily="34" charset="0"/>
              </a:rPr>
              <a:t>st_union</a:t>
            </a:r>
            <a:r>
              <a:rPr lang="en-US" dirty="0">
                <a:solidFill>
                  <a:srgbClr val="7030A0"/>
                </a:solidFill>
                <a:latin typeface="Bahnschrift Light SemiCondensed" panose="020B0502040204020203" pitchFamily="34" charset="0"/>
              </a:rPr>
              <a:t> visual</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2CFAB322-3FDC-7F1F-1156-9A503911EA61}"/>
              </a:ext>
            </a:extLst>
          </p:cNvPr>
          <p:cNvSpPr txBox="1"/>
          <p:nvPr/>
        </p:nvSpPr>
        <p:spPr>
          <a:xfrm>
            <a:off x="48413" y="4764164"/>
            <a:ext cx="6076031" cy="276999"/>
          </a:xfrm>
          <a:prstGeom prst="rect">
            <a:avLst/>
          </a:prstGeom>
          <a:noFill/>
        </p:spPr>
        <p:txBody>
          <a:bodyPr wrap="square">
            <a:spAutoFit/>
          </a:bodyPr>
          <a:lstStyle/>
          <a:p>
            <a:pPr marL="158750" indent="0">
              <a:buNone/>
            </a:pPr>
            <a:r>
              <a:rPr lang="en-US" sz="1200" dirty="0">
                <a:solidFill>
                  <a:schemeClr val="tx1"/>
                </a:solidFill>
              </a:rPr>
              <a:t>https://r-spatial.github.io/sf/reference/geos_binary_ops.html</a:t>
            </a:r>
          </a:p>
        </p:txBody>
      </p:sp>
      <p:pic>
        <p:nvPicPr>
          <p:cNvPr id="10" name="Picture 9">
            <a:extLst>
              <a:ext uri="{FF2B5EF4-FFF2-40B4-BE49-F238E27FC236}">
                <a16:creationId xmlns:a16="http://schemas.microsoft.com/office/drawing/2014/main" id="{3E7EF955-A117-4218-AE3E-EE1CEDFA5E91}"/>
              </a:ext>
            </a:extLst>
          </p:cNvPr>
          <p:cNvPicPr>
            <a:picLocks noChangeAspect="1"/>
          </p:cNvPicPr>
          <p:nvPr/>
        </p:nvPicPr>
        <p:blipFill>
          <a:blip r:embed="rId3"/>
          <a:srcRect b="22244"/>
          <a:stretch>
            <a:fillRect/>
          </a:stretch>
        </p:blipFill>
        <p:spPr>
          <a:xfrm>
            <a:off x="1104900" y="1233449"/>
            <a:ext cx="2726911" cy="2927351"/>
          </a:xfrm>
          <a:prstGeom prst="rect">
            <a:avLst/>
          </a:prstGeom>
        </p:spPr>
      </p:pic>
      <p:pic>
        <p:nvPicPr>
          <p:cNvPr id="13" name="Picture 12">
            <a:extLst>
              <a:ext uri="{FF2B5EF4-FFF2-40B4-BE49-F238E27FC236}">
                <a16:creationId xmlns:a16="http://schemas.microsoft.com/office/drawing/2014/main" id="{A523B753-79EC-CE29-FF24-84CD0919F18C}"/>
              </a:ext>
            </a:extLst>
          </p:cNvPr>
          <p:cNvPicPr>
            <a:picLocks noChangeAspect="1"/>
          </p:cNvPicPr>
          <p:nvPr/>
        </p:nvPicPr>
        <p:blipFill>
          <a:blip r:embed="rId4"/>
          <a:srcRect b="20114"/>
          <a:stretch>
            <a:fillRect/>
          </a:stretch>
        </p:blipFill>
        <p:spPr>
          <a:xfrm>
            <a:off x="5065092" y="1272923"/>
            <a:ext cx="2618407" cy="2887877"/>
          </a:xfrm>
          <a:prstGeom prst="rect">
            <a:avLst/>
          </a:prstGeom>
        </p:spPr>
      </p:pic>
      <p:cxnSp>
        <p:nvCxnSpPr>
          <p:cNvPr id="14" name="Straight Arrow Connector 13">
            <a:extLst>
              <a:ext uri="{FF2B5EF4-FFF2-40B4-BE49-F238E27FC236}">
                <a16:creationId xmlns:a16="http://schemas.microsoft.com/office/drawing/2014/main" id="{EFAA2204-786C-D19C-1197-71E17E4BA73B}"/>
              </a:ext>
            </a:extLst>
          </p:cNvPr>
          <p:cNvCxnSpPr>
            <a:cxnSpLocks/>
          </p:cNvCxnSpPr>
          <p:nvPr/>
        </p:nvCxnSpPr>
        <p:spPr>
          <a:xfrm flipV="1">
            <a:off x="3831811" y="2834292"/>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055371-88C0-1E0A-7E38-22BFB22EF2E3}"/>
              </a:ext>
            </a:extLst>
          </p:cNvPr>
          <p:cNvSpPr txBox="1"/>
          <p:nvPr/>
        </p:nvSpPr>
        <p:spPr>
          <a:xfrm>
            <a:off x="5398342" y="4112018"/>
            <a:ext cx="2342308" cy="307777"/>
          </a:xfrm>
          <a:prstGeom prst="rect">
            <a:avLst/>
          </a:prstGeom>
          <a:noFill/>
        </p:spPr>
        <p:txBody>
          <a:bodyPr wrap="none" rtlCol="0">
            <a:spAutoFit/>
          </a:bodyPr>
          <a:lstStyle/>
          <a:p>
            <a:r>
              <a:rPr lang="en-US" dirty="0"/>
              <a:t>Now treated as one feature</a:t>
            </a:r>
          </a:p>
        </p:txBody>
      </p:sp>
      <p:sp>
        <p:nvSpPr>
          <p:cNvPr id="16" name="TextBox 15">
            <a:extLst>
              <a:ext uri="{FF2B5EF4-FFF2-40B4-BE49-F238E27FC236}">
                <a16:creationId xmlns:a16="http://schemas.microsoft.com/office/drawing/2014/main" id="{240F009B-3798-C73B-0286-87E1482269DA}"/>
              </a:ext>
            </a:extLst>
          </p:cNvPr>
          <p:cNvSpPr txBox="1"/>
          <p:nvPr/>
        </p:nvSpPr>
        <p:spPr>
          <a:xfrm>
            <a:off x="1403350" y="4112018"/>
            <a:ext cx="2401619" cy="307777"/>
          </a:xfrm>
          <a:prstGeom prst="rect">
            <a:avLst/>
          </a:prstGeom>
          <a:noFill/>
        </p:spPr>
        <p:txBody>
          <a:bodyPr wrap="none" rtlCol="0">
            <a:spAutoFit/>
          </a:bodyPr>
          <a:lstStyle/>
          <a:p>
            <a:r>
              <a:rPr lang="en-US" dirty="0"/>
              <a:t>Treated as multiple features</a:t>
            </a:r>
          </a:p>
        </p:txBody>
      </p:sp>
    </p:spTree>
    <p:extLst>
      <p:ext uri="{BB962C8B-B14F-4D97-AF65-F5344CB8AC3E}">
        <p14:creationId xmlns:p14="http://schemas.microsoft.com/office/powerpoint/2010/main" val="1833435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9811F-7914-8F5A-1287-45C883D54F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C54EFA-639D-61D9-59AB-92805D5660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12" name="Google Shape;242;p42">
            <a:extLst>
              <a:ext uri="{FF2B5EF4-FFF2-40B4-BE49-F238E27FC236}">
                <a16:creationId xmlns:a16="http://schemas.microsoft.com/office/drawing/2014/main" id="{816F7A4A-C475-3738-5324-EED991339361}"/>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4165A600-26F4-1D42-ABA4-CE2B50E6C4EA}"/>
              </a:ext>
            </a:extLst>
          </p:cNvPr>
          <p:cNvSpPr txBox="1">
            <a:spLocks/>
          </p:cNvSpPr>
          <p:nvPr/>
        </p:nvSpPr>
        <p:spPr>
          <a:xfrm>
            <a:off x="365783" y="1096537"/>
            <a:ext cx="2885417"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Next we use nested functions to first create the convex hull using </a:t>
            </a:r>
            <a:r>
              <a:rPr lang="en-US" b="1" dirty="0" err="1"/>
              <a:t>st_convex_hull</a:t>
            </a:r>
            <a:r>
              <a:rPr lang="en-US" b="1" dirty="0"/>
              <a:t>() </a:t>
            </a:r>
            <a:r>
              <a:rPr lang="en-US" dirty="0"/>
              <a:t>and then add a buffer of 10,000 meters (units of CRS) using </a:t>
            </a:r>
            <a:r>
              <a:rPr lang="en-US" b="1" dirty="0" err="1"/>
              <a:t>st_buffer</a:t>
            </a:r>
            <a:r>
              <a:rPr lang="en-US" b="1" dirty="0"/>
              <a:t>()</a:t>
            </a:r>
          </a:p>
        </p:txBody>
      </p:sp>
      <p:sp>
        <p:nvSpPr>
          <p:cNvPr id="6" name="TextBox 5">
            <a:extLst>
              <a:ext uri="{FF2B5EF4-FFF2-40B4-BE49-F238E27FC236}">
                <a16:creationId xmlns:a16="http://schemas.microsoft.com/office/drawing/2014/main" id="{B30FFBED-9E91-572F-F1D2-BCCBF586EC0C}"/>
              </a:ext>
            </a:extLst>
          </p:cNvPr>
          <p:cNvSpPr txBox="1"/>
          <p:nvPr/>
        </p:nvSpPr>
        <p:spPr>
          <a:xfrm>
            <a:off x="826136" y="2954793"/>
            <a:ext cx="6401786" cy="1015663"/>
          </a:xfrm>
          <a:prstGeom prst="rect">
            <a:avLst/>
          </a:prstGeom>
          <a:noFill/>
        </p:spPr>
        <p:txBody>
          <a:bodyPr wrap="square">
            <a:spAutoFit/>
          </a:bodyPr>
          <a:lstStyle/>
          <a:p>
            <a:pPr marL="158750" indent="0">
              <a:buNone/>
            </a:pPr>
            <a:r>
              <a:rPr lang="en-US" sz="2000" dirty="0" err="1">
                <a:solidFill>
                  <a:schemeClr val="accent6">
                    <a:lumMod val="75000"/>
                  </a:schemeClr>
                </a:solidFill>
              </a:rPr>
              <a:t>sp_clean_sf_hull</a:t>
            </a:r>
            <a:r>
              <a:rPr lang="en-US" sz="2000" dirty="0">
                <a:solidFill>
                  <a:schemeClr val="accent6">
                    <a:lumMod val="75000"/>
                  </a:schemeClr>
                </a:solidFill>
              </a:rPr>
              <a:t>&lt;-</a:t>
            </a:r>
            <a:r>
              <a:rPr lang="en-US" sz="2000" dirty="0" err="1">
                <a:solidFill>
                  <a:schemeClr val="accent6">
                    <a:lumMod val="75000"/>
                  </a:schemeClr>
                </a:solidFill>
              </a:rPr>
              <a:t>st_buffer</a:t>
            </a:r>
            <a:r>
              <a:rPr lang="en-US" sz="2000" dirty="0">
                <a:solidFill>
                  <a:schemeClr val="accent6">
                    <a:lumMod val="75000"/>
                  </a:schemeClr>
                </a:solidFill>
              </a:rPr>
              <a:t>(</a:t>
            </a:r>
            <a:r>
              <a:rPr lang="en-US" sz="2000" dirty="0" err="1">
                <a:solidFill>
                  <a:schemeClr val="accent6">
                    <a:lumMod val="75000"/>
                  </a:schemeClr>
                </a:solidFill>
              </a:rPr>
              <a:t>st_convex_hull</a:t>
            </a:r>
            <a:r>
              <a:rPr lang="en-US" sz="2000" dirty="0">
                <a:solidFill>
                  <a:schemeClr val="accent6">
                    <a:lumMod val="75000"/>
                  </a:schemeClr>
                </a:solidFill>
              </a:rPr>
              <a:t>(</a:t>
            </a:r>
            <a:r>
              <a:rPr lang="en-US" sz="2000" dirty="0" err="1">
                <a:solidFill>
                  <a:schemeClr val="accent6">
                    <a:lumMod val="75000"/>
                  </a:schemeClr>
                </a:solidFill>
              </a:rPr>
              <a:t>sp_clean_sf_multi</a:t>
            </a:r>
            <a:r>
              <a:rPr lang="en-US" sz="2000" dirty="0">
                <a:solidFill>
                  <a:schemeClr val="accent6">
                    <a:lumMod val="75000"/>
                  </a:schemeClr>
                </a:solidFill>
              </a:rPr>
              <a:t>),10000) </a:t>
            </a:r>
          </a:p>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sp_clean_sf_hull</a:t>
            </a:r>
            <a:r>
              <a:rPr lang="en-US" sz="2000" dirty="0">
                <a:solidFill>
                  <a:schemeClr val="accent6">
                    <a:lumMod val="75000"/>
                  </a:schemeClr>
                </a:solidFill>
              </a:rPr>
              <a:t>)</a:t>
            </a:r>
          </a:p>
        </p:txBody>
      </p:sp>
      <p:pic>
        <p:nvPicPr>
          <p:cNvPr id="9" name="Picture 8" descr="A diagram of a hexagon with black dots&#10;&#10;AI-generated content may be incorrect.">
            <a:extLst>
              <a:ext uri="{FF2B5EF4-FFF2-40B4-BE49-F238E27FC236}">
                <a16:creationId xmlns:a16="http://schemas.microsoft.com/office/drawing/2014/main" id="{43A11319-A5FC-6039-711A-E4B3328B8C6F}"/>
              </a:ext>
            </a:extLst>
          </p:cNvPr>
          <p:cNvPicPr>
            <a:picLocks noChangeAspect="1"/>
          </p:cNvPicPr>
          <p:nvPr/>
        </p:nvPicPr>
        <p:blipFill>
          <a:blip r:embed="rId3"/>
          <a:srcRect t="-1" b="18291"/>
          <a:stretch>
            <a:fillRect/>
          </a:stretch>
        </p:blipFill>
        <p:spPr>
          <a:xfrm>
            <a:off x="4071972" y="1251464"/>
            <a:ext cx="3155950" cy="1304926"/>
          </a:xfrm>
          <a:prstGeom prst="rect">
            <a:avLst/>
          </a:prstGeom>
        </p:spPr>
      </p:pic>
      <p:sp>
        <p:nvSpPr>
          <p:cNvPr id="8" name="Rectangle 7">
            <a:extLst>
              <a:ext uri="{FF2B5EF4-FFF2-40B4-BE49-F238E27FC236}">
                <a16:creationId xmlns:a16="http://schemas.microsoft.com/office/drawing/2014/main" id="{D7709182-C2CC-E7E0-3CCB-76C0CC58CFDD}"/>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 name="Rectangle 9">
            <a:extLst>
              <a:ext uri="{FF2B5EF4-FFF2-40B4-BE49-F238E27FC236}">
                <a16:creationId xmlns:a16="http://schemas.microsoft.com/office/drawing/2014/main" id="{98C34B38-516F-4AE0-4CB5-048B1F7D319D}"/>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TextBox 3">
            <a:extLst>
              <a:ext uri="{FF2B5EF4-FFF2-40B4-BE49-F238E27FC236}">
                <a16:creationId xmlns:a16="http://schemas.microsoft.com/office/drawing/2014/main" id="{642E586B-3E14-4E2F-8BC3-720C5913C16D}"/>
              </a:ext>
            </a:extLst>
          </p:cNvPr>
          <p:cNvSpPr txBox="1"/>
          <p:nvPr/>
        </p:nvSpPr>
        <p:spPr>
          <a:xfrm>
            <a:off x="5649947" y="4410457"/>
            <a:ext cx="2805052" cy="523220"/>
          </a:xfrm>
          <a:prstGeom prst="rect">
            <a:avLst/>
          </a:prstGeom>
          <a:noFill/>
        </p:spPr>
        <p:txBody>
          <a:bodyPr wrap="square" rtlCol="0">
            <a:spAutoFit/>
          </a:bodyPr>
          <a:lstStyle/>
          <a:p>
            <a:r>
              <a:rPr lang="en-US" dirty="0">
                <a:solidFill>
                  <a:schemeClr val="accent2"/>
                </a:solidFill>
              </a:rPr>
              <a:t>Why do we add a buffer of 10,000 meters? </a:t>
            </a:r>
          </a:p>
        </p:txBody>
      </p:sp>
      <p:sp>
        <p:nvSpPr>
          <p:cNvPr id="5" name="Rectangle 1">
            <a:extLst>
              <a:ext uri="{FF2B5EF4-FFF2-40B4-BE49-F238E27FC236}">
                <a16:creationId xmlns:a16="http://schemas.microsoft.com/office/drawing/2014/main" id="{ACE5E548-58F4-438A-BA25-3CEEFA054512}"/>
              </a:ext>
            </a:extLst>
          </p:cNvPr>
          <p:cNvSpPr>
            <a:spLocks noChangeArrowheads="1"/>
          </p:cNvSpPr>
          <p:nvPr/>
        </p:nvSpPr>
        <p:spPr bwMode="auto">
          <a:xfrm>
            <a:off x="675137" y="2807241"/>
            <a:ext cx="7458773" cy="1603216"/>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st_buffer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st_convex_hull</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sp_clean_sf_multi</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10000</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plot(</a:t>
            </a:r>
            <a:r>
              <a:rPr kumimoji="0" lang="en-US" altLang="en-US" sz="2000" b="0" i="0" u="none" strike="noStrike" kern="0" cap="none" spc="0" normalizeH="0" baseline="0" noProof="0" dirty="0" err="1">
                <a:ln>
                  <a:noFill/>
                </a:ln>
                <a:solidFill>
                  <a:srgbClr val="303030"/>
                </a:solidFill>
                <a:effectLst/>
                <a:uLnTx/>
                <a:uFillTx/>
                <a:latin typeface="Menlo"/>
                <a:cs typeface="Arial"/>
                <a:sym typeface="Arial"/>
              </a:rPr>
              <a:t>sp_clean_sf_hull</a:t>
            </a:r>
            <a:r>
              <a:rPr kumimoji="0" lang="en-US" altLang="en-US" sz="2000" b="0" i="0" u="none" strike="noStrike" kern="0" cap="none" spc="0" normalizeH="0" baseline="0" noProof="0" dirty="0">
                <a:ln>
                  <a:noFill/>
                </a:ln>
                <a:solidFill>
                  <a:srgbClr val="303030"/>
                </a:solidFill>
                <a:effectLst/>
                <a:uLnTx/>
                <a:uFillTx/>
                <a:latin typeface="Menlo"/>
                <a:cs typeface="Arial"/>
                <a:sym typeface="Arial"/>
              </a:rPr>
              <a:t>)</a:t>
            </a:r>
            <a:r>
              <a:rPr kumimoji="0" lang="en-US" altLang="en-US" sz="2000" b="0" i="0" u="none" strike="noStrike" kern="0" cap="none" spc="0" normalizeH="0" baseline="0" noProof="0" dirty="0">
                <a:ln>
                  <a:noFill/>
                </a:ln>
                <a:solidFill>
                  <a:srgbClr val="000000"/>
                </a:solidFill>
                <a:effectLst/>
                <a:uLnTx/>
                <a:uFillTx/>
                <a:latin typeface="Arial"/>
                <a:cs typeface="Arial"/>
                <a:sym typeface="Arial"/>
              </a:rPr>
              <a:t> </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AC115453-40FB-BFA6-C36C-486D68BA9DDD}"/>
              </a:ext>
            </a:extLst>
          </p:cNvPr>
          <p:cNvSpPr>
            <a:spLocks noChangeArrowheads="1"/>
          </p:cNvSpPr>
          <p:nvPr/>
        </p:nvSpPr>
        <p:spPr bwMode="auto">
          <a:xfrm>
            <a:off x="616359" y="2498076"/>
            <a:ext cx="65" cy="61833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039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0F8AF-A3F2-C2FF-224F-CCB51CBB486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49231-7340-81DA-0F3D-C63E2E1B9C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
        <p:nvSpPr>
          <p:cNvPr id="12" name="Google Shape;242;p42">
            <a:extLst>
              <a:ext uri="{FF2B5EF4-FFF2-40B4-BE49-F238E27FC236}">
                <a16:creationId xmlns:a16="http://schemas.microsoft.com/office/drawing/2014/main" id="{CD318374-B47A-CA91-5F0D-EE8414253D60}"/>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err="1">
                <a:solidFill>
                  <a:srgbClr val="7030A0"/>
                </a:solidFill>
                <a:latin typeface="Bahnschrift Light SemiCondensed" panose="020B0502040204020203" pitchFamily="34" charset="0"/>
              </a:rPr>
              <a:t>st_buffer</a:t>
            </a:r>
            <a:r>
              <a:rPr lang="en-US" dirty="0">
                <a:solidFill>
                  <a:srgbClr val="7030A0"/>
                </a:solidFill>
                <a:latin typeface="Bahnschrift Light SemiCondensed" panose="020B0502040204020203" pitchFamily="34" charset="0"/>
              </a:rPr>
              <a:t> visual</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02F3C78E-0E24-0098-A4B6-DFD14FD1D5D1}"/>
              </a:ext>
            </a:extLst>
          </p:cNvPr>
          <p:cNvSpPr txBox="1"/>
          <p:nvPr/>
        </p:nvSpPr>
        <p:spPr>
          <a:xfrm>
            <a:off x="48413" y="4764164"/>
            <a:ext cx="6076031" cy="276999"/>
          </a:xfrm>
          <a:prstGeom prst="rect">
            <a:avLst/>
          </a:prstGeom>
          <a:noFill/>
        </p:spPr>
        <p:txBody>
          <a:bodyPr wrap="square">
            <a:spAutoFit/>
          </a:bodyPr>
          <a:lstStyle/>
          <a:p>
            <a:pPr marL="158750" indent="0">
              <a:buNone/>
            </a:pPr>
            <a:r>
              <a:rPr lang="en-US" sz="1200" dirty="0">
                <a:solidFill>
                  <a:schemeClr val="tx1"/>
                </a:solidFill>
              </a:rPr>
              <a:t>https://r-spatial.github.io/sf/reference/geos_binary_ops.html</a:t>
            </a:r>
          </a:p>
        </p:txBody>
      </p:sp>
      <p:cxnSp>
        <p:nvCxnSpPr>
          <p:cNvPr id="14" name="Straight Arrow Connector 13">
            <a:extLst>
              <a:ext uri="{FF2B5EF4-FFF2-40B4-BE49-F238E27FC236}">
                <a16:creationId xmlns:a16="http://schemas.microsoft.com/office/drawing/2014/main" id="{DAC69849-496E-B47E-CF06-D65999729C61}"/>
              </a:ext>
            </a:extLst>
          </p:cNvPr>
          <p:cNvCxnSpPr>
            <a:cxnSpLocks/>
          </p:cNvCxnSpPr>
          <p:nvPr/>
        </p:nvCxnSpPr>
        <p:spPr>
          <a:xfrm flipV="1">
            <a:off x="3831811" y="2834292"/>
            <a:ext cx="1520039" cy="3005"/>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FA6D19A-78DC-9AC8-C7AE-A1CA61BD6F93}"/>
              </a:ext>
            </a:extLst>
          </p:cNvPr>
          <p:cNvPicPr>
            <a:picLocks noChangeAspect="1"/>
          </p:cNvPicPr>
          <p:nvPr/>
        </p:nvPicPr>
        <p:blipFill>
          <a:blip r:embed="rId3"/>
          <a:stretch>
            <a:fillRect/>
          </a:stretch>
        </p:blipFill>
        <p:spPr>
          <a:xfrm>
            <a:off x="823292" y="816368"/>
            <a:ext cx="2387089" cy="3295650"/>
          </a:xfrm>
          <a:prstGeom prst="rect">
            <a:avLst/>
          </a:prstGeom>
        </p:spPr>
      </p:pic>
      <p:pic>
        <p:nvPicPr>
          <p:cNvPr id="7" name="Picture 6">
            <a:extLst>
              <a:ext uri="{FF2B5EF4-FFF2-40B4-BE49-F238E27FC236}">
                <a16:creationId xmlns:a16="http://schemas.microsoft.com/office/drawing/2014/main" id="{FA768C58-64FA-1322-E9B5-A764827ED0A9}"/>
              </a:ext>
            </a:extLst>
          </p:cNvPr>
          <p:cNvPicPr>
            <a:picLocks noChangeAspect="1"/>
          </p:cNvPicPr>
          <p:nvPr/>
        </p:nvPicPr>
        <p:blipFill>
          <a:blip r:embed="rId4"/>
          <a:stretch>
            <a:fillRect/>
          </a:stretch>
        </p:blipFill>
        <p:spPr>
          <a:xfrm>
            <a:off x="5532891" y="1024785"/>
            <a:ext cx="2288101" cy="3158985"/>
          </a:xfrm>
          <a:prstGeom prst="rect">
            <a:avLst/>
          </a:prstGeom>
        </p:spPr>
      </p:pic>
      <p:sp>
        <p:nvSpPr>
          <p:cNvPr id="15" name="TextBox 14">
            <a:extLst>
              <a:ext uri="{FF2B5EF4-FFF2-40B4-BE49-F238E27FC236}">
                <a16:creationId xmlns:a16="http://schemas.microsoft.com/office/drawing/2014/main" id="{0D87E2F9-43AE-ADEF-DFA1-15B42E249CBC}"/>
              </a:ext>
            </a:extLst>
          </p:cNvPr>
          <p:cNvSpPr txBox="1"/>
          <p:nvPr/>
        </p:nvSpPr>
        <p:spPr>
          <a:xfrm>
            <a:off x="5168899" y="3653261"/>
            <a:ext cx="3869359" cy="523220"/>
          </a:xfrm>
          <a:prstGeom prst="rect">
            <a:avLst/>
          </a:prstGeom>
          <a:noFill/>
        </p:spPr>
        <p:txBody>
          <a:bodyPr wrap="square" rtlCol="0">
            <a:spAutoFit/>
          </a:bodyPr>
          <a:lstStyle/>
          <a:p>
            <a:r>
              <a:rPr lang="en-US" dirty="0"/>
              <a:t>we expanded the perimeter area of our unionized squares here with </a:t>
            </a:r>
            <a:r>
              <a:rPr lang="en-US" dirty="0" err="1"/>
              <a:t>st_buffer</a:t>
            </a:r>
            <a:endParaRPr lang="en-US" dirty="0"/>
          </a:p>
        </p:txBody>
      </p:sp>
      <p:sp>
        <p:nvSpPr>
          <p:cNvPr id="16" name="TextBox 15">
            <a:extLst>
              <a:ext uri="{FF2B5EF4-FFF2-40B4-BE49-F238E27FC236}">
                <a16:creationId xmlns:a16="http://schemas.microsoft.com/office/drawing/2014/main" id="{08730AFA-9F2E-5914-496A-3E6B46B9347B}"/>
              </a:ext>
            </a:extLst>
          </p:cNvPr>
          <p:cNvSpPr txBox="1"/>
          <p:nvPr/>
        </p:nvSpPr>
        <p:spPr>
          <a:xfrm>
            <a:off x="734392" y="3804241"/>
            <a:ext cx="3794629" cy="307777"/>
          </a:xfrm>
          <a:prstGeom prst="rect">
            <a:avLst/>
          </a:prstGeom>
          <a:noFill/>
        </p:spPr>
        <p:txBody>
          <a:bodyPr wrap="none" rtlCol="0">
            <a:spAutoFit/>
          </a:bodyPr>
          <a:lstStyle/>
          <a:p>
            <a:r>
              <a:rPr lang="en-US" dirty="0"/>
              <a:t>we have our example unionized squares here</a:t>
            </a:r>
          </a:p>
        </p:txBody>
      </p:sp>
      <p:pic>
        <p:nvPicPr>
          <p:cNvPr id="9" name="Picture 8">
            <a:extLst>
              <a:ext uri="{FF2B5EF4-FFF2-40B4-BE49-F238E27FC236}">
                <a16:creationId xmlns:a16="http://schemas.microsoft.com/office/drawing/2014/main" id="{9249D411-0A5C-2608-2D22-D70EB40D113D}"/>
              </a:ext>
            </a:extLst>
          </p:cNvPr>
          <p:cNvPicPr>
            <a:picLocks noChangeAspect="1"/>
          </p:cNvPicPr>
          <p:nvPr/>
        </p:nvPicPr>
        <p:blipFill>
          <a:blip r:embed="rId5"/>
          <a:srcRect l="21326"/>
          <a:stretch>
            <a:fillRect/>
          </a:stretch>
        </p:blipFill>
        <p:spPr>
          <a:xfrm>
            <a:off x="2476017" y="1118634"/>
            <a:ext cx="3869359" cy="3000081"/>
          </a:xfrm>
          <a:prstGeom prst="rect">
            <a:avLst/>
          </a:prstGeom>
        </p:spPr>
      </p:pic>
    </p:spTree>
    <p:extLst>
      <p:ext uri="{BB962C8B-B14F-4D97-AF65-F5344CB8AC3E}">
        <p14:creationId xmlns:p14="http://schemas.microsoft.com/office/powerpoint/2010/main" val="77179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26EFF-B75A-9CD8-19E3-12C64D123B1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B7D9E3-36CF-D724-0961-C6B5D05E75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
        <p:nvSpPr>
          <p:cNvPr id="12" name="Google Shape;242;p42">
            <a:extLst>
              <a:ext uri="{FF2B5EF4-FFF2-40B4-BE49-F238E27FC236}">
                <a16:creationId xmlns:a16="http://schemas.microsoft.com/office/drawing/2014/main" id="{AF3C1E59-5B26-2A35-9F9D-807640349733}"/>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418C44B1-804B-F61A-CDA4-0886496FAA91}"/>
              </a:ext>
            </a:extLst>
          </p:cNvPr>
          <p:cNvPicPr>
            <a:picLocks noChangeAspect="1"/>
          </p:cNvPicPr>
          <p:nvPr/>
        </p:nvPicPr>
        <p:blipFill>
          <a:blip r:embed="rId3"/>
          <a:stretch>
            <a:fillRect/>
          </a:stretch>
        </p:blipFill>
        <p:spPr>
          <a:xfrm>
            <a:off x="1292986" y="848338"/>
            <a:ext cx="3203340" cy="3865364"/>
          </a:xfrm>
          <a:prstGeom prst="rect">
            <a:avLst/>
          </a:prstGeom>
        </p:spPr>
      </p:pic>
      <p:sp>
        <p:nvSpPr>
          <p:cNvPr id="7" name="Google Shape;211;p38">
            <a:extLst>
              <a:ext uri="{FF2B5EF4-FFF2-40B4-BE49-F238E27FC236}">
                <a16:creationId xmlns:a16="http://schemas.microsoft.com/office/drawing/2014/main" id="{D0DB7F4E-8104-2EA2-E936-A1C1D627CC83}"/>
              </a:ext>
            </a:extLst>
          </p:cNvPr>
          <p:cNvSpPr txBox="1">
            <a:spLocks/>
          </p:cNvSpPr>
          <p:nvPr/>
        </p:nvSpPr>
        <p:spPr>
          <a:xfrm>
            <a:off x="4647676" y="1937700"/>
            <a:ext cx="3524774"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Our species is coastal and doesn’t exist within the ocean. </a:t>
            </a:r>
          </a:p>
          <a:p>
            <a:pPr marL="361950" indent="-285750">
              <a:spcBef>
                <a:spcPts val="800"/>
              </a:spcBef>
              <a:buSzPts val="2400"/>
              <a:buFont typeface="Arial" panose="020B0604020202020204" pitchFamily="34" charset="0"/>
              <a:buChar char="•"/>
            </a:pPr>
            <a:r>
              <a:rPr lang="en-US" dirty="0"/>
              <a:t>To get a more accurate representation of their range, we want to </a:t>
            </a:r>
            <a:r>
              <a:rPr lang="en-US" b="1" dirty="0"/>
              <a:t>clip our range by the country borders</a:t>
            </a:r>
            <a:r>
              <a:rPr lang="en-US" dirty="0"/>
              <a:t>. </a:t>
            </a:r>
          </a:p>
          <a:p>
            <a:pPr marL="361950" indent="-285750">
              <a:spcBef>
                <a:spcPts val="800"/>
              </a:spcBef>
              <a:buSzPts val="2400"/>
              <a:buFont typeface="Arial" panose="020B0604020202020204" pitchFamily="34" charset="0"/>
              <a:buChar char="•"/>
            </a:pPr>
            <a:r>
              <a:rPr lang="en-US" dirty="0"/>
              <a:t>We can do this with </a:t>
            </a:r>
            <a:r>
              <a:rPr lang="en-US" b="1" dirty="0" err="1"/>
              <a:t>st_intersection</a:t>
            </a:r>
            <a:r>
              <a:rPr lang="en-US" b="1" dirty="0"/>
              <a:t>()</a:t>
            </a:r>
          </a:p>
        </p:txBody>
      </p:sp>
      <p:sp>
        <p:nvSpPr>
          <p:cNvPr id="8" name="Rectangle 7">
            <a:extLst>
              <a:ext uri="{FF2B5EF4-FFF2-40B4-BE49-F238E27FC236}">
                <a16:creationId xmlns:a16="http://schemas.microsoft.com/office/drawing/2014/main" id="{CC54527C-491C-F2F4-B0D1-AB973C57D700}"/>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 name="Rectangle 9">
            <a:extLst>
              <a:ext uri="{FF2B5EF4-FFF2-40B4-BE49-F238E27FC236}">
                <a16:creationId xmlns:a16="http://schemas.microsoft.com/office/drawing/2014/main" id="{083D1BDF-4D21-FF53-DD4E-F537BE10BD12}"/>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7622797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708A-11C2-CDD3-F08B-1EBB9ED6C9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A51171-69E7-317D-5558-20A943E3F8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12" name="Google Shape;242;p42">
            <a:extLst>
              <a:ext uri="{FF2B5EF4-FFF2-40B4-BE49-F238E27FC236}">
                <a16:creationId xmlns:a16="http://schemas.microsoft.com/office/drawing/2014/main" id="{B6D308CA-0FD1-1B04-641A-1BF3D53E1D04}"/>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err="1">
                <a:solidFill>
                  <a:srgbClr val="7030A0"/>
                </a:solidFill>
                <a:latin typeface="Bahnschrift Light SemiCondensed" panose="020B0502040204020203" pitchFamily="34" charset="0"/>
              </a:rPr>
              <a:t>st_intersection</a:t>
            </a:r>
            <a:r>
              <a:rPr lang="en-US" dirty="0">
                <a:solidFill>
                  <a:srgbClr val="7030A0"/>
                </a:solidFill>
                <a:latin typeface="Bahnschrift Light SemiCondensed" panose="020B0502040204020203" pitchFamily="34" charset="0"/>
              </a:rPr>
              <a:t> visual</a:t>
            </a:r>
            <a:endParaRPr sz="1100" dirty="0">
              <a:solidFill>
                <a:srgbClr val="7030A0"/>
              </a:solidFill>
              <a:latin typeface="Bahnschrift Light SemiCondensed" panose="020B0502040204020203" pitchFamily="34" charset="0"/>
            </a:endParaRPr>
          </a:p>
        </p:txBody>
      </p:sp>
      <p:sp>
        <p:nvSpPr>
          <p:cNvPr id="15" name="TextBox 14">
            <a:extLst>
              <a:ext uri="{FF2B5EF4-FFF2-40B4-BE49-F238E27FC236}">
                <a16:creationId xmlns:a16="http://schemas.microsoft.com/office/drawing/2014/main" id="{61ED7C57-C21F-E6CA-1C96-47B455F3EC7B}"/>
              </a:ext>
            </a:extLst>
          </p:cNvPr>
          <p:cNvSpPr txBox="1"/>
          <p:nvPr/>
        </p:nvSpPr>
        <p:spPr>
          <a:xfrm>
            <a:off x="4780780" y="3437817"/>
            <a:ext cx="3869359" cy="738664"/>
          </a:xfrm>
          <a:prstGeom prst="rect">
            <a:avLst/>
          </a:prstGeom>
          <a:noFill/>
        </p:spPr>
        <p:txBody>
          <a:bodyPr wrap="square" rtlCol="0">
            <a:spAutoFit/>
          </a:bodyPr>
          <a:lstStyle/>
          <a:p>
            <a:r>
              <a:rPr lang="en-US" dirty="0"/>
              <a:t>After </a:t>
            </a:r>
            <a:r>
              <a:rPr lang="en-US" b="1" dirty="0"/>
              <a:t>intersection</a:t>
            </a:r>
            <a:r>
              <a:rPr lang="en-US" dirty="0"/>
              <a:t>, we have a new C polygon dataset that consists of three features (C1, C2, and C3)</a:t>
            </a:r>
          </a:p>
        </p:txBody>
      </p:sp>
      <p:sp>
        <p:nvSpPr>
          <p:cNvPr id="16" name="TextBox 15">
            <a:extLst>
              <a:ext uri="{FF2B5EF4-FFF2-40B4-BE49-F238E27FC236}">
                <a16:creationId xmlns:a16="http://schemas.microsoft.com/office/drawing/2014/main" id="{9BFE3EF7-B9E1-1CC5-6425-4BDBD4E43827}"/>
              </a:ext>
            </a:extLst>
          </p:cNvPr>
          <p:cNvSpPr txBox="1"/>
          <p:nvPr/>
        </p:nvSpPr>
        <p:spPr>
          <a:xfrm>
            <a:off x="865354" y="3437817"/>
            <a:ext cx="2967658" cy="954107"/>
          </a:xfrm>
          <a:prstGeom prst="rect">
            <a:avLst/>
          </a:prstGeom>
          <a:noFill/>
        </p:spPr>
        <p:txBody>
          <a:bodyPr wrap="square" rtlCol="0">
            <a:spAutoFit/>
          </a:bodyPr>
          <a:lstStyle/>
          <a:p>
            <a:r>
              <a:rPr lang="en-US" dirty="0"/>
              <a:t>We have here two polygon datasets (A and B). Each dataset consists of 2 features (A1 and A2, B1 and B2).</a:t>
            </a:r>
          </a:p>
        </p:txBody>
      </p:sp>
      <p:grpSp>
        <p:nvGrpSpPr>
          <p:cNvPr id="25" name="Group 24">
            <a:extLst>
              <a:ext uri="{FF2B5EF4-FFF2-40B4-BE49-F238E27FC236}">
                <a16:creationId xmlns:a16="http://schemas.microsoft.com/office/drawing/2014/main" id="{847B5E2C-0D18-A0A8-8153-89763AD2D3E6}"/>
              </a:ext>
            </a:extLst>
          </p:cNvPr>
          <p:cNvGrpSpPr/>
          <p:nvPr/>
        </p:nvGrpSpPr>
        <p:grpSpPr>
          <a:xfrm>
            <a:off x="1221006" y="967019"/>
            <a:ext cx="6386293" cy="2555112"/>
            <a:chOff x="1614707" y="1372866"/>
            <a:chExt cx="5306266" cy="2149265"/>
          </a:xfrm>
        </p:grpSpPr>
        <p:pic>
          <p:nvPicPr>
            <p:cNvPr id="5" name="Picture 4" descr="A group of different shapes&#10;&#10;AI-generated content may be incorrect.">
              <a:extLst>
                <a:ext uri="{FF2B5EF4-FFF2-40B4-BE49-F238E27FC236}">
                  <a16:creationId xmlns:a16="http://schemas.microsoft.com/office/drawing/2014/main" id="{B5DA6346-1E60-886C-66CA-BDD7F9B2A42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01" b="46623" l="6867" r="89807">
                          <a14:foregroundMark x1="12554" y1="13113" x2="6867" y2="20132"/>
                          <a14:foregroundMark x1="6867" y1="20132" x2="12446" y2="12318"/>
                          <a14:foregroundMark x1="39270" y1="37748" x2="45172" y2="43974"/>
                          <a14:foregroundMark x1="45172" y1="43974" x2="48712" y2="43179"/>
                          <a14:foregroundMark x1="44850" y1="43974" x2="44528" y2="44371"/>
                          <a14:foregroundMark x1="44742" y1="43046" x2="45494" y2="44768"/>
                          <a14:foregroundMark x1="47747" y1="46623" x2="47854" y2="46490"/>
                          <a14:foregroundMark x1="66845" y1="20132" x2="66202" y2="19073"/>
                          <a14:foregroundMark x1="76073" y1="20927" x2="76180" y2="20000"/>
                          <a14:foregroundMark x1="81652" y1="26755" x2="81867" y2="36291"/>
                          <a14:foregroundMark x1="81867" y1="36291" x2="83262" y2="26623"/>
                          <a14:foregroundMark x1="83262" y1="26623" x2="82296" y2="26225"/>
                        </a14:backgroundRemoval>
                      </a14:imgEffect>
                    </a14:imgLayer>
                  </a14:imgProps>
                </a:ext>
              </a:extLst>
            </a:blip>
            <a:srcRect b="50000"/>
            <a:stretch>
              <a:fillRect/>
            </a:stretch>
          </p:blipFill>
          <p:spPr>
            <a:xfrm>
              <a:off x="1614707" y="1372866"/>
              <a:ext cx="5306266" cy="2149265"/>
            </a:xfrm>
            <a:prstGeom prst="rect">
              <a:avLst/>
            </a:prstGeom>
          </p:spPr>
        </p:pic>
        <p:grpSp>
          <p:nvGrpSpPr>
            <p:cNvPr id="11" name="Group 10">
              <a:extLst>
                <a:ext uri="{FF2B5EF4-FFF2-40B4-BE49-F238E27FC236}">
                  <a16:creationId xmlns:a16="http://schemas.microsoft.com/office/drawing/2014/main" id="{079B9437-04BF-E27A-F390-D3FBE110A44E}"/>
                </a:ext>
              </a:extLst>
            </p:cNvPr>
            <p:cNvGrpSpPr/>
            <p:nvPr/>
          </p:nvGrpSpPr>
          <p:grpSpPr>
            <a:xfrm>
              <a:off x="2260460" y="2310920"/>
              <a:ext cx="114840" cy="153000"/>
              <a:chOff x="2260460" y="2310920"/>
              <a:chExt cx="114840" cy="15300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0344260-7ED9-29D2-7730-3223D92DC0C2}"/>
                      </a:ext>
                    </a:extLst>
                  </p14:cNvPr>
                  <p14:cNvContentPartPr/>
                  <p14:nvPr/>
                </p14:nvContentPartPr>
                <p14:xfrm>
                  <a:off x="2260460" y="2310920"/>
                  <a:ext cx="114840" cy="153000"/>
                </p14:xfrm>
              </p:contentPart>
            </mc:Choice>
            <mc:Fallback xmlns="">
              <p:pic>
                <p:nvPicPr>
                  <p:cNvPr id="8" name="Ink 7">
                    <a:extLst>
                      <a:ext uri="{FF2B5EF4-FFF2-40B4-BE49-F238E27FC236}">
                        <a16:creationId xmlns:a16="http://schemas.microsoft.com/office/drawing/2014/main" id="{60344260-7ED9-29D2-7730-3223D92DC0C2}"/>
                      </a:ext>
                    </a:extLst>
                  </p:cNvPr>
                  <p:cNvPicPr/>
                  <p:nvPr/>
                </p:nvPicPr>
                <p:blipFill>
                  <a:blip r:embed="rId6"/>
                  <a:stretch>
                    <a:fillRect/>
                  </a:stretch>
                </p:blipFill>
                <p:spPr>
                  <a:xfrm>
                    <a:off x="2245806" y="2296104"/>
                    <a:ext cx="144447" cy="1829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C96A056-6BDB-0174-D039-31A1AC9ECE7B}"/>
                      </a:ext>
                    </a:extLst>
                  </p14:cNvPr>
                  <p14:cNvContentPartPr/>
                  <p14:nvPr/>
                </p14:nvContentPartPr>
                <p14:xfrm>
                  <a:off x="2280260" y="2380760"/>
                  <a:ext cx="94680" cy="6840"/>
                </p14:xfrm>
              </p:contentPart>
            </mc:Choice>
            <mc:Fallback xmlns="">
              <p:pic>
                <p:nvPicPr>
                  <p:cNvPr id="10" name="Ink 9">
                    <a:extLst>
                      <a:ext uri="{FF2B5EF4-FFF2-40B4-BE49-F238E27FC236}">
                        <a16:creationId xmlns:a16="http://schemas.microsoft.com/office/drawing/2014/main" id="{BC96A056-6BDB-0174-D039-31A1AC9ECE7B}"/>
                      </a:ext>
                    </a:extLst>
                  </p:cNvPr>
                  <p:cNvPicPr/>
                  <p:nvPr/>
                </p:nvPicPr>
                <p:blipFill>
                  <a:blip r:embed="rId8"/>
                  <a:stretch>
                    <a:fillRect/>
                  </a:stretch>
                </p:blipFill>
                <p:spPr>
                  <a:xfrm>
                    <a:off x="2265579" y="2366188"/>
                    <a:ext cx="124342" cy="36282"/>
                  </a:xfrm>
                  <a:prstGeom prst="rect">
                    <a:avLst/>
                  </a:prstGeom>
                </p:spPr>
              </p:pic>
            </mc:Fallback>
          </mc:AlternateContent>
        </p:grpSp>
        <p:grpSp>
          <p:nvGrpSpPr>
            <p:cNvPr id="18" name="Group 17">
              <a:extLst>
                <a:ext uri="{FF2B5EF4-FFF2-40B4-BE49-F238E27FC236}">
                  <a16:creationId xmlns:a16="http://schemas.microsoft.com/office/drawing/2014/main" id="{614E4E53-6226-4868-E462-694D97AD1A23}"/>
                </a:ext>
              </a:extLst>
            </p:cNvPr>
            <p:cNvGrpSpPr/>
            <p:nvPr/>
          </p:nvGrpSpPr>
          <p:grpSpPr>
            <a:xfrm>
              <a:off x="3168380" y="2602160"/>
              <a:ext cx="99360" cy="166680"/>
              <a:chOff x="3168380" y="2602160"/>
              <a:chExt cx="99360" cy="16668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416F829D-392C-8704-3F0A-0BD92FD14DB4}"/>
                      </a:ext>
                    </a:extLst>
                  </p14:cNvPr>
                  <p14:cNvContentPartPr/>
                  <p14:nvPr/>
                </p14:nvContentPartPr>
                <p14:xfrm>
                  <a:off x="3168380" y="2602160"/>
                  <a:ext cx="99360" cy="166680"/>
                </p14:xfrm>
              </p:contentPart>
            </mc:Choice>
            <mc:Fallback xmlns="">
              <p:pic>
                <p:nvPicPr>
                  <p:cNvPr id="13" name="Ink 12">
                    <a:extLst>
                      <a:ext uri="{FF2B5EF4-FFF2-40B4-BE49-F238E27FC236}">
                        <a16:creationId xmlns:a16="http://schemas.microsoft.com/office/drawing/2014/main" id="{416F829D-392C-8704-3F0A-0BD92FD14DB4}"/>
                      </a:ext>
                    </a:extLst>
                  </p:cNvPr>
                  <p:cNvPicPr/>
                  <p:nvPr/>
                </p:nvPicPr>
                <p:blipFill>
                  <a:blip r:embed="rId10"/>
                  <a:stretch>
                    <a:fillRect/>
                  </a:stretch>
                </p:blipFill>
                <p:spPr>
                  <a:xfrm>
                    <a:off x="3153715" y="2587007"/>
                    <a:ext cx="128988" cy="19668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14355101-EC67-DCA0-F893-1D1A196B2918}"/>
                      </a:ext>
                    </a:extLst>
                  </p14:cNvPr>
                  <p14:cNvContentPartPr/>
                  <p14:nvPr/>
                </p14:nvContentPartPr>
                <p14:xfrm>
                  <a:off x="3180260" y="2692160"/>
                  <a:ext cx="83880" cy="6840"/>
                </p14:xfrm>
              </p:contentPart>
            </mc:Choice>
            <mc:Fallback xmlns="">
              <p:pic>
                <p:nvPicPr>
                  <p:cNvPr id="17" name="Ink 16">
                    <a:extLst>
                      <a:ext uri="{FF2B5EF4-FFF2-40B4-BE49-F238E27FC236}">
                        <a16:creationId xmlns:a16="http://schemas.microsoft.com/office/drawing/2014/main" id="{14355101-EC67-DCA0-F893-1D1A196B2918}"/>
                      </a:ext>
                    </a:extLst>
                  </p:cNvPr>
                  <p:cNvPicPr/>
                  <p:nvPr/>
                </p:nvPicPr>
                <p:blipFill>
                  <a:blip r:embed="rId12"/>
                  <a:stretch>
                    <a:fillRect/>
                  </a:stretch>
                </p:blipFill>
                <p:spPr>
                  <a:xfrm>
                    <a:off x="3165281" y="2676615"/>
                    <a:ext cx="113538" cy="376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7352F6B-FC84-AD84-3E51-E15F90C3364A}"/>
                    </a:ext>
                  </a:extLst>
                </p14:cNvPr>
                <p14:cNvContentPartPr/>
                <p14:nvPr/>
              </p14:nvContentPartPr>
              <p14:xfrm>
                <a:off x="2806580" y="2055680"/>
                <a:ext cx="132120" cy="142920"/>
              </p14:xfrm>
            </p:contentPart>
          </mc:Choice>
          <mc:Fallback xmlns="">
            <p:pic>
              <p:nvPicPr>
                <p:cNvPr id="19" name="Ink 18">
                  <a:extLst>
                    <a:ext uri="{FF2B5EF4-FFF2-40B4-BE49-F238E27FC236}">
                      <a16:creationId xmlns:a16="http://schemas.microsoft.com/office/drawing/2014/main" id="{C7352F6B-FC84-AD84-3E51-E15F90C3364A}"/>
                    </a:ext>
                  </a:extLst>
                </p:cNvPr>
                <p:cNvPicPr/>
                <p:nvPr/>
              </p:nvPicPr>
              <p:blipFill>
                <a:blip r:embed="rId14"/>
                <a:stretch>
                  <a:fillRect/>
                </a:stretch>
              </p:blipFill>
              <p:spPr>
                <a:xfrm>
                  <a:off x="2791900" y="2040540"/>
                  <a:ext cx="161780" cy="17289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F3936191-EBC2-17ED-F04F-5A81A92E10F7}"/>
                    </a:ext>
                  </a:extLst>
                </p14:cNvPr>
                <p14:cNvContentPartPr/>
                <p14:nvPr/>
              </p14:nvContentPartPr>
              <p14:xfrm>
                <a:off x="3885500" y="2791880"/>
                <a:ext cx="154080" cy="226080"/>
              </p14:xfrm>
            </p:contentPart>
          </mc:Choice>
          <mc:Fallback xmlns="">
            <p:pic>
              <p:nvPicPr>
                <p:cNvPr id="20" name="Ink 19">
                  <a:extLst>
                    <a:ext uri="{FF2B5EF4-FFF2-40B4-BE49-F238E27FC236}">
                      <a16:creationId xmlns:a16="http://schemas.microsoft.com/office/drawing/2014/main" id="{F3936191-EBC2-17ED-F04F-5A81A92E10F7}"/>
                    </a:ext>
                  </a:extLst>
                </p:cNvPr>
                <p:cNvPicPr/>
                <p:nvPr/>
              </p:nvPicPr>
              <p:blipFill>
                <a:blip r:embed="rId16"/>
                <a:stretch>
                  <a:fillRect/>
                </a:stretch>
              </p:blipFill>
              <p:spPr>
                <a:xfrm>
                  <a:off x="3870840" y="2776727"/>
                  <a:ext cx="183699" cy="25608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6F15CFB6-00A1-E1D3-CD67-E2E2DB22CCA0}"/>
                    </a:ext>
                  </a:extLst>
                </p14:cNvPr>
                <p14:cNvContentPartPr/>
                <p14:nvPr/>
              </p14:nvContentPartPr>
              <p14:xfrm>
                <a:off x="5059100" y="2214440"/>
                <a:ext cx="79560" cy="165960"/>
              </p14:xfrm>
            </p:contentPart>
          </mc:Choice>
          <mc:Fallback xmlns="">
            <p:pic>
              <p:nvPicPr>
                <p:cNvPr id="21" name="Ink 20">
                  <a:extLst>
                    <a:ext uri="{FF2B5EF4-FFF2-40B4-BE49-F238E27FC236}">
                      <a16:creationId xmlns:a16="http://schemas.microsoft.com/office/drawing/2014/main" id="{6F15CFB6-00A1-E1D3-CD67-E2E2DB22CCA0}"/>
                    </a:ext>
                  </a:extLst>
                </p:cNvPr>
                <p:cNvPicPr/>
                <p:nvPr/>
              </p:nvPicPr>
              <p:blipFill>
                <a:blip r:embed="rId18"/>
                <a:stretch>
                  <a:fillRect/>
                </a:stretch>
              </p:blipFill>
              <p:spPr>
                <a:xfrm>
                  <a:off x="5044145" y="2199298"/>
                  <a:ext cx="109171" cy="19594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FEB83B02-B7C4-8AC6-DD85-1743AD406DE5}"/>
                    </a:ext>
                  </a:extLst>
                </p14:cNvPr>
                <p14:cNvContentPartPr/>
                <p14:nvPr/>
              </p14:nvContentPartPr>
              <p14:xfrm>
                <a:off x="5593340" y="2291840"/>
                <a:ext cx="83520" cy="148320"/>
              </p14:xfrm>
            </p:contentPart>
          </mc:Choice>
          <mc:Fallback xmlns="">
            <p:pic>
              <p:nvPicPr>
                <p:cNvPr id="22" name="Ink 21">
                  <a:extLst>
                    <a:ext uri="{FF2B5EF4-FFF2-40B4-BE49-F238E27FC236}">
                      <a16:creationId xmlns:a16="http://schemas.microsoft.com/office/drawing/2014/main" id="{FEB83B02-B7C4-8AC6-DD85-1743AD406DE5}"/>
                    </a:ext>
                  </a:extLst>
                </p:cNvPr>
                <p:cNvPicPr/>
                <p:nvPr/>
              </p:nvPicPr>
              <p:blipFill>
                <a:blip r:embed="rId20"/>
                <a:stretch>
                  <a:fillRect/>
                </a:stretch>
              </p:blipFill>
              <p:spPr>
                <a:xfrm>
                  <a:off x="5578672" y="2276705"/>
                  <a:ext cx="113156" cy="17828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989772ED-A1A5-6975-ACF9-3E4CFF9E5C8E}"/>
                    </a:ext>
                  </a:extLst>
                </p14:cNvPr>
                <p14:cNvContentPartPr/>
                <p14:nvPr/>
              </p14:nvContentPartPr>
              <p14:xfrm>
                <a:off x="5942180" y="2634560"/>
                <a:ext cx="96120" cy="148680"/>
              </p14:xfrm>
            </p:contentPart>
          </mc:Choice>
          <mc:Fallback xmlns="">
            <p:pic>
              <p:nvPicPr>
                <p:cNvPr id="23" name="Ink 22">
                  <a:extLst>
                    <a:ext uri="{FF2B5EF4-FFF2-40B4-BE49-F238E27FC236}">
                      <a16:creationId xmlns:a16="http://schemas.microsoft.com/office/drawing/2014/main" id="{989772ED-A1A5-6975-ACF9-3E4CFF9E5C8E}"/>
                    </a:ext>
                  </a:extLst>
                </p:cNvPr>
                <p:cNvPicPr/>
                <p:nvPr/>
              </p:nvPicPr>
              <p:blipFill>
                <a:blip r:embed="rId22"/>
                <a:stretch>
                  <a:fillRect/>
                </a:stretch>
              </p:blipFill>
              <p:spPr>
                <a:xfrm>
                  <a:off x="5927208" y="2619692"/>
                  <a:ext cx="125764" cy="17871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A3F1D514-D4D6-8DB5-29E5-2B3497F8CB49}"/>
                    </a:ext>
                  </a:extLst>
                </p14:cNvPr>
                <p14:cNvContentPartPr/>
                <p14:nvPr/>
              </p14:nvContentPartPr>
              <p14:xfrm>
                <a:off x="3854180" y="1758680"/>
                <a:ext cx="1005120" cy="375120"/>
              </p14:xfrm>
            </p:contentPart>
          </mc:Choice>
          <mc:Fallback xmlns="">
            <p:pic>
              <p:nvPicPr>
                <p:cNvPr id="24" name="Ink 23">
                  <a:extLst>
                    <a:ext uri="{FF2B5EF4-FFF2-40B4-BE49-F238E27FC236}">
                      <a16:creationId xmlns:a16="http://schemas.microsoft.com/office/drawing/2014/main" id="{A3F1D514-D4D6-8DB5-29E5-2B3497F8CB49}"/>
                    </a:ext>
                  </a:extLst>
                </p:cNvPr>
                <p:cNvPicPr/>
                <p:nvPr/>
              </p:nvPicPr>
              <p:blipFill>
                <a:blip r:embed="rId24"/>
                <a:stretch>
                  <a:fillRect/>
                </a:stretch>
              </p:blipFill>
              <p:spPr>
                <a:xfrm>
                  <a:off x="3839522" y="1743542"/>
                  <a:ext cx="1034735" cy="40509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D7298E37-0C5D-829F-93FA-47F1E9ACD877}"/>
                  </a:ext>
                </a:extLst>
              </p14:cNvPr>
              <p14:cNvContentPartPr/>
              <p14:nvPr/>
            </p14:nvContentPartPr>
            <p14:xfrm>
              <a:off x="2857340" y="1765160"/>
              <a:ext cx="13680" cy="234000"/>
            </p14:xfrm>
          </p:contentPart>
        </mc:Choice>
        <mc:Fallback xmlns="">
          <p:pic>
            <p:nvPicPr>
              <p:cNvPr id="26" name="Ink 25">
                <a:extLst>
                  <a:ext uri="{FF2B5EF4-FFF2-40B4-BE49-F238E27FC236}">
                    <a16:creationId xmlns:a16="http://schemas.microsoft.com/office/drawing/2014/main" id="{D7298E37-0C5D-829F-93FA-47F1E9ACD877}"/>
                  </a:ext>
                </a:extLst>
              </p:cNvPr>
              <p:cNvPicPr/>
              <p:nvPr/>
            </p:nvPicPr>
            <p:blipFill>
              <a:blip r:embed="rId26"/>
              <a:stretch>
                <a:fillRect/>
              </a:stretch>
            </p:blipFill>
            <p:spPr>
              <a:xfrm>
                <a:off x="2839700" y="1747160"/>
                <a:ext cx="493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F3445B5C-D314-3108-0D16-24766DD22EB3}"/>
                  </a:ext>
                </a:extLst>
              </p14:cNvPr>
              <p14:cNvContentPartPr/>
              <p14:nvPr/>
            </p14:nvContentPartPr>
            <p14:xfrm>
              <a:off x="4171700" y="2697560"/>
              <a:ext cx="178200" cy="212040"/>
            </p14:xfrm>
          </p:contentPart>
        </mc:Choice>
        <mc:Fallback xmlns="">
          <p:pic>
            <p:nvPicPr>
              <p:cNvPr id="27" name="Ink 26">
                <a:extLst>
                  <a:ext uri="{FF2B5EF4-FFF2-40B4-BE49-F238E27FC236}">
                    <a16:creationId xmlns:a16="http://schemas.microsoft.com/office/drawing/2014/main" id="{F3445B5C-D314-3108-0D16-24766DD22EB3}"/>
                  </a:ext>
                </a:extLst>
              </p:cNvPr>
              <p:cNvPicPr/>
              <p:nvPr/>
            </p:nvPicPr>
            <p:blipFill>
              <a:blip r:embed="rId28"/>
              <a:stretch>
                <a:fillRect/>
              </a:stretch>
            </p:blipFill>
            <p:spPr>
              <a:xfrm>
                <a:off x="4154060" y="2679920"/>
                <a:ext cx="213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69BD376D-28D7-877E-7C52-42FBD75BE422}"/>
                  </a:ext>
                </a:extLst>
              </p14:cNvPr>
              <p14:cNvContentPartPr/>
              <p14:nvPr/>
            </p14:nvContentPartPr>
            <p14:xfrm>
              <a:off x="2228780" y="2076560"/>
              <a:ext cx="36360" cy="261360"/>
            </p14:xfrm>
          </p:contentPart>
        </mc:Choice>
        <mc:Fallback xmlns="">
          <p:pic>
            <p:nvPicPr>
              <p:cNvPr id="28" name="Ink 27">
                <a:extLst>
                  <a:ext uri="{FF2B5EF4-FFF2-40B4-BE49-F238E27FC236}">
                    <a16:creationId xmlns:a16="http://schemas.microsoft.com/office/drawing/2014/main" id="{69BD376D-28D7-877E-7C52-42FBD75BE422}"/>
                  </a:ext>
                </a:extLst>
              </p:cNvPr>
              <p:cNvPicPr/>
              <p:nvPr/>
            </p:nvPicPr>
            <p:blipFill>
              <a:blip r:embed="rId30"/>
              <a:stretch>
                <a:fillRect/>
              </a:stretch>
            </p:blipFill>
            <p:spPr>
              <a:xfrm>
                <a:off x="2211140" y="2058560"/>
                <a:ext cx="720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BC3F9949-B2AB-2D70-E953-7A9371729AD2}"/>
                  </a:ext>
                </a:extLst>
              </p14:cNvPr>
              <p14:cNvContentPartPr/>
              <p14:nvPr/>
            </p14:nvContentPartPr>
            <p14:xfrm>
              <a:off x="3282860" y="2398760"/>
              <a:ext cx="190800" cy="194400"/>
            </p14:xfrm>
          </p:contentPart>
        </mc:Choice>
        <mc:Fallback xmlns="">
          <p:pic>
            <p:nvPicPr>
              <p:cNvPr id="29" name="Ink 28">
                <a:extLst>
                  <a:ext uri="{FF2B5EF4-FFF2-40B4-BE49-F238E27FC236}">
                    <a16:creationId xmlns:a16="http://schemas.microsoft.com/office/drawing/2014/main" id="{BC3F9949-B2AB-2D70-E953-7A9371729AD2}"/>
                  </a:ext>
                </a:extLst>
              </p:cNvPr>
              <p:cNvPicPr/>
              <p:nvPr/>
            </p:nvPicPr>
            <p:blipFill>
              <a:blip r:embed="rId32"/>
              <a:stretch>
                <a:fillRect/>
              </a:stretch>
            </p:blipFill>
            <p:spPr>
              <a:xfrm>
                <a:off x="3264860" y="2380760"/>
                <a:ext cx="226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87BE5CD7-3BFB-5FE4-88D9-CDA2C2D589ED}"/>
                  </a:ext>
                </a:extLst>
              </p14:cNvPr>
              <p14:cNvContentPartPr/>
              <p14:nvPr/>
            </p14:nvContentPartPr>
            <p14:xfrm>
              <a:off x="5549780" y="1974680"/>
              <a:ext cx="6840" cy="210960"/>
            </p14:xfrm>
          </p:contentPart>
        </mc:Choice>
        <mc:Fallback xmlns="">
          <p:pic>
            <p:nvPicPr>
              <p:cNvPr id="30" name="Ink 29">
                <a:extLst>
                  <a:ext uri="{FF2B5EF4-FFF2-40B4-BE49-F238E27FC236}">
                    <a16:creationId xmlns:a16="http://schemas.microsoft.com/office/drawing/2014/main" id="{87BE5CD7-3BFB-5FE4-88D9-CDA2C2D589ED}"/>
                  </a:ext>
                </a:extLst>
              </p:cNvPr>
              <p:cNvPicPr/>
              <p:nvPr/>
            </p:nvPicPr>
            <p:blipFill>
              <a:blip r:embed="rId34"/>
              <a:stretch>
                <a:fillRect/>
              </a:stretch>
            </p:blipFill>
            <p:spPr>
              <a:xfrm>
                <a:off x="5532140" y="1956680"/>
                <a:ext cx="424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D5CEDBE4-58C0-9613-82C8-16EC144045FD}"/>
                  </a:ext>
                </a:extLst>
              </p14:cNvPr>
              <p14:cNvContentPartPr/>
              <p14:nvPr/>
            </p14:nvContentPartPr>
            <p14:xfrm>
              <a:off x="6169340" y="2091320"/>
              <a:ext cx="91080" cy="164160"/>
            </p14:xfrm>
          </p:contentPart>
        </mc:Choice>
        <mc:Fallback xmlns="">
          <p:pic>
            <p:nvPicPr>
              <p:cNvPr id="31" name="Ink 30">
                <a:extLst>
                  <a:ext uri="{FF2B5EF4-FFF2-40B4-BE49-F238E27FC236}">
                    <a16:creationId xmlns:a16="http://schemas.microsoft.com/office/drawing/2014/main" id="{D5CEDBE4-58C0-9613-82C8-16EC144045FD}"/>
                  </a:ext>
                </a:extLst>
              </p:cNvPr>
              <p:cNvPicPr/>
              <p:nvPr/>
            </p:nvPicPr>
            <p:blipFill>
              <a:blip r:embed="rId36"/>
              <a:stretch>
                <a:fillRect/>
              </a:stretch>
            </p:blipFill>
            <p:spPr>
              <a:xfrm>
                <a:off x="6151340" y="2073320"/>
                <a:ext cx="1267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6E6B660E-CE37-A5D8-F47D-44075A27BFE0}"/>
                  </a:ext>
                </a:extLst>
              </p14:cNvPr>
              <p14:cNvContentPartPr/>
              <p14:nvPr/>
            </p14:nvContentPartPr>
            <p14:xfrm>
              <a:off x="6629060" y="2445200"/>
              <a:ext cx="172800" cy="236520"/>
            </p14:xfrm>
          </p:contentPart>
        </mc:Choice>
        <mc:Fallback xmlns="">
          <p:pic>
            <p:nvPicPr>
              <p:cNvPr id="32" name="Ink 31">
                <a:extLst>
                  <a:ext uri="{FF2B5EF4-FFF2-40B4-BE49-F238E27FC236}">
                    <a16:creationId xmlns:a16="http://schemas.microsoft.com/office/drawing/2014/main" id="{6E6B660E-CE37-A5D8-F47D-44075A27BFE0}"/>
                  </a:ext>
                </a:extLst>
              </p:cNvPr>
              <p:cNvPicPr/>
              <p:nvPr/>
            </p:nvPicPr>
            <p:blipFill>
              <a:blip r:embed="rId38"/>
              <a:stretch>
                <a:fillRect/>
              </a:stretch>
            </p:blipFill>
            <p:spPr>
              <a:xfrm>
                <a:off x="6611420" y="2427560"/>
                <a:ext cx="208440" cy="272160"/>
              </a:xfrm>
              <a:prstGeom prst="rect">
                <a:avLst/>
              </a:prstGeom>
            </p:spPr>
          </p:pic>
        </mc:Fallback>
      </mc:AlternateContent>
    </p:spTree>
    <p:extLst>
      <p:ext uri="{BB962C8B-B14F-4D97-AF65-F5344CB8AC3E}">
        <p14:creationId xmlns:p14="http://schemas.microsoft.com/office/powerpoint/2010/main" val="1812931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F74A8-1E5D-A05B-D14F-8CA780F2EB0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3AC2571-FB16-B89B-01F1-C7ED70C6ABA4}"/>
              </a:ext>
            </a:extLst>
          </p:cNvPr>
          <p:cNvPicPr>
            <a:picLocks noChangeAspect="1"/>
          </p:cNvPicPr>
          <p:nvPr/>
        </p:nvPicPr>
        <p:blipFill>
          <a:blip r:embed="rId3"/>
          <a:srcRect l="16877" t="10515" r="13908" b="12465"/>
          <a:stretch>
            <a:fillRect/>
          </a:stretch>
        </p:blipFill>
        <p:spPr>
          <a:xfrm>
            <a:off x="5028495" y="915152"/>
            <a:ext cx="1767840" cy="2373762"/>
          </a:xfrm>
          <a:prstGeom prst="rect">
            <a:avLst/>
          </a:prstGeom>
        </p:spPr>
      </p:pic>
      <p:pic>
        <p:nvPicPr>
          <p:cNvPr id="14" name="Picture 13">
            <a:extLst>
              <a:ext uri="{FF2B5EF4-FFF2-40B4-BE49-F238E27FC236}">
                <a16:creationId xmlns:a16="http://schemas.microsoft.com/office/drawing/2014/main" id="{F05BFE75-375D-42F4-A26E-7A2CBC0F8AC1}"/>
              </a:ext>
            </a:extLst>
          </p:cNvPr>
          <p:cNvPicPr>
            <a:picLocks noChangeAspect="1"/>
          </p:cNvPicPr>
          <p:nvPr/>
        </p:nvPicPr>
        <p:blipFill>
          <a:blip r:embed="rId4"/>
          <a:srcRect l="28191" t="11912" r="21397" b="14864"/>
          <a:stretch>
            <a:fillRect/>
          </a:stretch>
        </p:blipFill>
        <p:spPr>
          <a:xfrm>
            <a:off x="7597853" y="1129354"/>
            <a:ext cx="1394119" cy="2443480"/>
          </a:xfrm>
          <a:prstGeom prst="rect">
            <a:avLst/>
          </a:prstGeom>
        </p:spPr>
      </p:pic>
      <p:sp>
        <p:nvSpPr>
          <p:cNvPr id="3" name="Slide Number Placeholder 2">
            <a:extLst>
              <a:ext uri="{FF2B5EF4-FFF2-40B4-BE49-F238E27FC236}">
                <a16:creationId xmlns:a16="http://schemas.microsoft.com/office/drawing/2014/main" id="{B5789AB0-14BB-1F07-205E-44C2FDFF7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12" name="Google Shape;242;p42">
            <a:extLst>
              <a:ext uri="{FF2B5EF4-FFF2-40B4-BE49-F238E27FC236}">
                <a16:creationId xmlns:a16="http://schemas.microsoft.com/office/drawing/2014/main" id="{644BF610-CAC0-6773-4C60-046B0D747DA8}"/>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27395910-1A22-A425-9A86-3739B9EEEFBD}"/>
              </a:ext>
            </a:extLst>
          </p:cNvPr>
          <p:cNvSpPr txBox="1">
            <a:spLocks/>
          </p:cNvSpPr>
          <p:nvPr/>
        </p:nvSpPr>
        <p:spPr>
          <a:xfrm>
            <a:off x="476236" y="915152"/>
            <a:ext cx="427683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Next we use </a:t>
            </a:r>
            <a:r>
              <a:rPr lang="en-US" b="1" dirty="0" err="1"/>
              <a:t>st_intersection</a:t>
            </a:r>
            <a:r>
              <a:rPr lang="en-US" b="1" dirty="0"/>
              <a:t>() </a:t>
            </a:r>
            <a:r>
              <a:rPr lang="en-US" dirty="0"/>
              <a:t>to get the intersection of our convex hull with the states boundaries (which includes country borders).</a:t>
            </a:r>
          </a:p>
          <a:p>
            <a:pPr marL="361950" indent="-285750">
              <a:spcBef>
                <a:spcPts val="800"/>
              </a:spcBef>
              <a:buSzPts val="2400"/>
              <a:buFont typeface="Arial" panose="020B0604020202020204" pitchFamily="34" charset="0"/>
              <a:buChar char="•"/>
            </a:pPr>
            <a:r>
              <a:rPr lang="en-US" dirty="0"/>
              <a:t>This will essentially clip our convex hull but won’t resolve boundaries.</a:t>
            </a:r>
          </a:p>
          <a:p>
            <a:pPr marL="361950" indent="-285750">
              <a:spcBef>
                <a:spcPts val="800"/>
              </a:spcBef>
              <a:buSzPts val="2400"/>
              <a:buFont typeface="Arial" panose="020B0604020202020204" pitchFamily="34" charset="0"/>
              <a:buChar char="•"/>
            </a:pPr>
            <a:r>
              <a:rPr lang="en-US" dirty="0"/>
              <a:t>The state lines make for a non-contiguous range…</a:t>
            </a:r>
          </a:p>
          <a:p>
            <a:pPr marL="361950" indent="-285750">
              <a:spcBef>
                <a:spcPts val="800"/>
              </a:spcBef>
              <a:buSzPts val="2400"/>
              <a:buFont typeface="Arial" panose="020B0604020202020204" pitchFamily="34" charset="0"/>
              <a:buChar char="•"/>
            </a:pPr>
            <a:r>
              <a:rPr lang="en-US" dirty="0"/>
              <a:t>We use </a:t>
            </a:r>
            <a:r>
              <a:rPr lang="en-US" b="1" dirty="0" err="1"/>
              <a:t>st_union</a:t>
            </a:r>
            <a:r>
              <a:rPr lang="en-US" b="1" dirty="0"/>
              <a:t>()</a:t>
            </a:r>
            <a:r>
              <a:rPr lang="en-US" dirty="0"/>
              <a:t> again to make the range contiguous</a:t>
            </a:r>
          </a:p>
        </p:txBody>
      </p:sp>
      <p:cxnSp>
        <p:nvCxnSpPr>
          <p:cNvPr id="8" name="Straight Arrow Connector 7">
            <a:extLst>
              <a:ext uri="{FF2B5EF4-FFF2-40B4-BE49-F238E27FC236}">
                <a16:creationId xmlns:a16="http://schemas.microsoft.com/office/drawing/2014/main" id="{D03306D0-58AF-AFD4-AB0D-D4D9D9544945}"/>
              </a:ext>
            </a:extLst>
          </p:cNvPr>
          <p:cNvCxnSpPr>
            <a:cxnSpLocks/>
          </p:cNvCxnSpPr>
          <p:nvPr/>
        </p:nvCxnSpPr>
        <p:spPr>
          <a:xfrm flipV="1">
            <a:off x="6305914" y="2205155"/>
            <a:ext cx="1466772" cy="14239"/>
          </a:xfrm>
          <a:prstGeom prst="straightConnector1">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6E4D75E-04CA-5FAA-3CBC-751E6859DCC7}"/>
              </a:ext>
            </a:extLst>
          </p:cNvPr>
          <p:cNvPicPr>
            <a:picLocks noChangeAspect="1"/>
          </p:cNvPicPr>
          <p:nvPr/>
        </p:nvPicPr>
        <p:blipFill>
          <a:blip r:embed="rId5"/>
          <a:stretch>
            <a:fillRect/>
          </a:stretch>
        </p:blipFill>
        <p:spPr>
          <a:xfrm>
            <a:off x="4915380" y="3222180"/>
            <a:ext cx="1880955" cy="118911"/>
          </a:xfrm>
          <a:prstGeom prst="rect">
            <a:avLst/>
          </a:prstGeom>
        </p:spPr>
      </p:pic>
      <p:pic>
        <p:nvPicPr>
          <p:cNvPr id="16" name="Picture 15">
            <a:extLst>
              <a:ext uri="{FF2B5EF4-FFF2-40B4-BE49-F238E27FC236}">
                <a16:creationId xmlns:a16="http://schemas.microsoft.com/office/drawing/2014/main" id="{7E12105C-FB1E-9D14-B87E-4475ED13AB67}"/>
              </a:ext>
            </a:extLst>
          </p:cNvPr>
          <p:cNvPicPr>
            <a:picLocks noChangeAspect="1"/>
          </p:cNvPicPr>
          <p:nvPr/>
        </p:nvPicPr>
        <p:blipFill>
          <a:blip r:embed="rId6"/>
          <a:stretch>
            <a:fillRect/>
          </a:stretch>
        </p:blipFill>
        <p:spPr>
          <a:xfrm>
            <a:off x="7159929" y="3627792"/>
            <a:ext cx="1832043" cy="109835"/>
          </a:xfrm>
          <a:prstGeom prst="rect">
            <a:avLst/>
          </a:prstGeom>
        </p:spPr>
      </p:pic>
      <p:sp>
        <p:nvSpPr>
          <p:cNvPr id="15" name="Rectangle 1">
            <a:extLst>
              <a:ext uri="{FF2B5EF4-FFF2-40B4-BE49-F238E27FC236}">
                <a16:creationId xmlns:a16="http://schemas.microsoft.com/office/drawing/2014/main" id="{0945EBB0-1ACB-32C3-2BD2-C4AB65F81AEB}"/>
              </a:ext>
            </a:extLst>
          </p:cNvPr>
          <p:cNvSpPr>
            <a:spLocks noChangeArrowheads="1"/>
          </p:cNvSpPr>
          <p:nvPr/>
        </p:nvSpPr>
        <p:spPr bwMode="auto">
          <a:xfrm>
            <a:off x="331265" y="3442129"/>
            <a:ext cx="5725926"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err="1">
                <a:ln>
                  <a:noFill/>
                </a:ln>
                <a:solidFill>
                  <a:srgbClr val="303030"/>
                </a:solidFill>
                <a:effectLst/>
                <a:latin typeface="Menlo"/>
              </a:rPr>
              <a:t>st_intersection</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sp_clean_sf_hull,st</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a:t>
            </a: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a:t>
            </a:r>
          </a:p>
          <a:p>
            <a:pPr eaLnBrk="0" fontAlgn="base" hangingPunct="0">
              <a:spcBef>
                <a:spcPct val="0"/>
              </a:spcBef>
              <a:spcAft>
                <a:spcPct val="0"/>
              </a:spcAft>
              <a:buClrTx/>
            </a:pPr>
            <a:r>
              <a:rPr lang="en-US" altLang="en-US" sz="2000" dirty="0" err="1">
                <a:solidFill>
                  <a:srgbClr val="303030"/>
                </a:solidFill>
                <a:latin typeface="Menlo"/>
              </a:rPr>
              <a:t>sp_clean_sf_hull</a:t>
            </a:r>
            <a:r>
              <a:rPr lang="en-US" altLang="en-US" sz="2000" dirty="0">
                <a:solidFill>
                  <a:srgbClr val="303030"/>
                </a:solidFill>
                <a:latin typeface="Menlo"/>
              </a:rPr>
              <a:t>&lt;-</a:t>
            </a:r>
            <a:r>
              <a:rPr lang="en-US" altLang="en-US" sz="2000" dirty="0" err="1">
                <a:solidFill>
                  <a:srgbClr val="303030"/>
                </a:solidFill>
                <a:latin typeface="Menlo"/>
              </a:rPr>
              <a:t>st_union</a:t>
            </a:r>
            <a:r>
              <a:rPr lang="en-US" altLang="en-US" sz="2000" dirty="0">
                <a:solidFill>
                  <a:srgbClr val="303030"/>
                </a:solidFill>
                <a:latin typeface="Menlo"/>
              </a:rPr>
              <a:t>(</a:t>
            </a:r>
            <a:r>
              <a:rPr lang="en-US" altLang="en-US" sz="2000" dirty="0" err="1">
                <a:solidFill>
                  <a:srgbClr val="303030"/>
                </a:solidFill>
                <a:latin typeface="Menlo"/>
              </a:rPr>
              <a:t>sp_clean_sf_hull</a:t>
            </a:r>
            <a:r>
              <a:rPr lang="en-US" altLang="en-US" sz="2000" dirty="0">
                <a:solidFill>
                  <a:srgbClr val="303030"/>
                </a:solidFill>
                <a:latin typeface="Menlo"/>
              </a:rPr>
              <a:t>) </a:t>
            </a:r>
          </a:p>
          <a:p>
            <a:pPr eaLnBrk="0" fontAlgn="base" hangingPunct="0">
              <a:spcBef>
                <a:spcPct val="0"/>
              </a:spcBef>
              <a:spcAft>
                <a:spcPct val="0"/>
              </a:spcAft>
              <a:buClrTx/>
            </a:pPr>
            <a:r>
              <a:rPr lang="en-US" altLang="en-US" sz="2000" dirty="0">
                <a:solidFill>
                  <a:srgbClr val="303030"/>
                </a:solidFill>
                <a:latin typeface="Menlo"/>
              </a:rPr>
              <a:t>plot(</a:t>
            </a:r>
            <a:r>
              <a:rPr lang="en-US" altLang="en-US" sz="2000" dirty="0" err="1">
                <a:solidFill>
                  <a:srgbClr val="303030"/>
                </a:solidFill>
                <a:latin typeface="Menlo"/>
              </a:rPr>
              <a:t>sp_clean_sf_hull</a:t>
            </a:r>
            <a:r>
              <a:rPr lang="en-US" altLang="en-US" sz="2000" dirty="0">
                <a:solidFill>
                  <a:srgbClr val="303030"/>
                </a:solidFill>
                <a:latin typeface="Menlo"/>
              </a:rPr>
              <a:t>)</a:t>
            </a:r>
            <a:r>
              <a:rPr lang="en-US" altLang="en-US" sz="2000" dirty="0">
                <a:solidFill>
                  <a:schemeClr val="tx1"/>
                </a:solidFill>
              </a:rPr>
              <a:t> </a:t>
            </a:r>
            <a:endParaRPr lang="en-US" altLang="en-US" sz="1000" dirty="0">
              <a:solidFill>
                <a:srgbClr val="303030"/>
              </a:solidFill>
              <a:latin typeface="Menlo"/>
            </a:endParaRPr>
          </a:p>
        </p:txBody>
      </p:sp>
      <p:sp>
        <p:nvSpPr>
          <p:cNvPr id="17" name="Rectangle 2">
            <a:extLst>
              <a:ext uri="{FF2B5EF4-FFF2-40B4-BE49-F238E27FC236}">
                <a16:creationId xmlns:a16="http://schemas.microsoft.com/office/drawing/2014/main" id="{327D0A97-7F5D-7F04-E988-03AB39572598}"/>
              </a:ext>
            </a:extLst>
          </p:cNvPr>
          <p:cNvSpPr>
            <a:spLocks noChangeArrowheads="1"/>
          </p:cNvSpPr>
          <p:nvPr/>
        </p:nvSpPr>
        <p:spPr bwMode="auto">
          <a:xfrm>
            <a:off x="368300" y="2309973"/>
            <a:ext cx="65" cy="618331"/>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93341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C31FC-932B-6DB6-43AE-A1607DE3A5A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3D1BD0-7FD2-DB79-F6A3-BE44817AED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12" name="Google Shape;242;p42">
            <a:extLst>
              <a:ext uri="{FF2B5EF4-FFF2-40B4-BE49-F238E27FC236}">
                <a16:creationId xmlns:a16="http://schemas.microsoft.com/office/drawing/2014/main" id="{095A5545-2ADA-104B-B549-2A46B4B6132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Convex Hull</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856FCC68-45CE-9CDB-0BD8-B094A014219E}"/>
              </a:ext>
            </a:extLst>
          </p:cNvPr>
          <p:cNvSpPr txBox="1">
            <a:spLocks/>
          </p:cNvSpPr>
          <p:nvPr/>
        </p:nvSpPr>
        <p:spPr>
          <a:xfrm>
            <a:off x="880927" y="1843297"/>
            <a:ext cx="3875141" cy="473021"/>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dirty="0"/>
              <a:t>Voila!!! We have a species range!!</a:t>
            </a:r>
          </a:p>
        </p:txBody>
      </p:sp>
      <p:sp>
        <p:nvSpPr>
          <p:cNvPr id="6" name="TextBox 5">
            <a:extLst>
              <a:ext uri="{FF2B5EF4-FFF2-40B4-BE49-F238E27FC236}">
                <a16:creationId xmlns:a16="http://schemas.microsoft.com/office/drawing/2014/main" id="{DAA4245C-6791-3D87-0422-3B14ED391584}"/>
              </a:ext>
            </a:extLst>
          </p:cNvPr>
          <p:cNvSpPr txBox="1"/>
          <p:nvPr/>
        </p:nvSpPr>
        <p:spPr>
          <a:xfrm>
            <a:off x="966319" y="2278880"/>
            <a:ext cx="2840175" cy="1015663"/>
          </a:xfrm>
          <a:prstGeom prst="rect">
            <a:avLst/>
          </a:prstGeom>
          <a:noFill/>
        </p:spPr>
        <p:txBody>
          <a:bodyPr wrap="square">
            <a:spAutoFit/>
          </a:bodyPr>
          <a:lstStyle/>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sp_clean_sf_hull</a:t>
            </a:r>
            <a:r>
              <a:rPr lang="en-US" sz="2000" dirty="0">
                <a:solidFill>
                  <a:schemeClr val="accent6">
                    <a:lumMod val="75000"/>
                  </a:schemeClr>
                </a:solidFill>
              </a:rPr>
              <a:t>)</a:t>
            </a:r>
          </a:p>
          <a:p>
            <a:pPr marL="158750" indent="0">
              <a:buNone/>
            </a:pPr>
            <a:r>
              <a:rPr lang="en-US" sz="2000" dirty="0">
                <a:solidFill>
                  <a:schemeClr val="accent6">
                    <a:lumMod val="75000"/>
                  </a:schemeClr>
                </a:solidFill>
              </a:rPr>
              <a:t>plot(</a:t>
            </a:r>
            <a:r>
              <a:rPr lang="en-US" sz="2000" dirty="0" err="1">
                <a:solidFill>
                  <a:schemeClr val="accent6">
                    <a:lumMod val="75000"/>
                  </a:schemeClr>
                </a:solidFill>
              </a:rPr>
              <a:t>sp_clean_sf_multi</a:t>
            </a:r>
            <a:r>
              <a:rPr lang="en-US" sz="2000" dirty="0">
                <a:solidFill>
                  <a:schemeClr val="accent6">
                    <a:lumMod val="75000"/>
                  </a:schemeClr>
                </a:solidFill>
              </a:rPr>
              <a:t>, add=T)</a:t>
            </a:r>
          </a:p>
        </p:txBody>
      </p:sp>
      <p:pic>
        <p:nvPicPr>
          <p:cNvPr id="5" name="Picture 4">
            <a:extLst>
              <a:ext uri="{FF2B5EF4-FFF2-40B4-BE49-F238E27FC236}">
                <a16:creationId xmlns:a16="http://schemas.microsoft.com/office/drawing/2014/main" id="{FC35A57C-9AA1-AC59-E8D9-5924983476C0}"/>
              </a:ext>
            </a:extLst>
          </p:cNvPr>
          <p:cNvPicPr>
            <a:picLocks noChangeAspect="1"/>
          </p:cNvPicPr>
          <p:nvPr/>
        </p:nvPicPr>
        <p:blipFill>
          <a:blip r:embed="rId3"/>
          <a:srcRect l="23521" t="11637" r="25222" b="13866"/>
          <a:stretch>
            <a:fillRect/>
          </a:stretch>
        </p:blipFill>
        <p:spPr>
          <a:xfrm>
            <a:off x="4571999" y="1020360"/>
            <a:ext cx="1769189" cy="3102780"/>
          </a:xfrm>
          <a:prstGeom prst="rect">
            <a:avLst/>
          </a:prstGeom>
        </p:spPr>
      </p:pic>
      <p:sp>
        <p:nvSpPr>
          <p:cNvPr id="9" name="Rectangle 8">
            <a:extLst>
              <a:ext uri="{FF2B5EF4-FFF2-40B4-BE49-F238E27FC236}">
                <a16:creationId xmlns:a16="http://schemas.microsoft.com/office/drawing/2014/main" id="{012C2513-4CD5-D556-3E5A-0AA9A7ED216A}"/>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 name="Rectangle 9">
            <a:extLst>
              <a:ext uri="{FF2B5EF4-FFF2-40B4-BE49-F238E27FC236}">
                <a16:creationId xmlns:a16="http://schemas.microsoft.com/office/drawing/2014/main" id="{2EADBA5E-923F-D311-5E39-A9F28CA38F6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4" name="Rectangle 1">
            <a:extLst>
              <a:ext uri="{FF2B5EF4-FFF2-40B4-BE49-F238E27FC236}">
                <a16:creationId xmlns:a16="http://schemas.microsoft.com/office/drawing/2014/main" id="{93C7A1C5-6011-5C77-DDDF-D33065409D3E}"/>
              </a:ext>
            </a:extLst>
          </p:cNvPr>
          <p:cNvSpPr>
            <a:spLocks noChangeArrowheads="1"/>
          </p:cNvSpPr>
          <p:nvPr/>
        </p:nvSpPr>
        <p:spPr bwMode="auto">
          <a:xfrm>
            <a:off x="966319" y="2337658"/>
            <a:ext cx="3310202" cy="95688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a:t>
            </a: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plot(</a:t>
            </a:r>
            <a:r>
              <a:rPr kumimoji="0" lang="en-US" altLang="en-US" sz="2000" b="0" i="0" u="none" strike="noStrike" cap="none" normalizeH="0" baseline="0" dirty="0" err="1">
                <a:ln>
                  <a:noFill/>
                </a:ln>
                <a:solidFill>
                  <a:srgbClr val="303030"/>
                </a:solidFill>
                <a:effectLst/>
                <a:latin typeface="Menlo"/>
              </a:rPr>
              <a:t>sp_clean_sf_multi</a:t>
            </a:r>
            <a:r>
              <a:rPr kumimoji="0" lang="en-US" altLang="en-US" sz="2000" b="0" i="0" u="none" strike="noStrike" cap="none" normalizeH="0" baseline="0" dirty="0">
                <a:ln>
                  <a:noFill/>
                </a:ln>
                <a:solidFill>
                  <a:srgbClr val="303030"/>
                </a:solidFill>
                <a:effectLst/>
                <a:latin typeface="Menlo"/>
              </a:rPr>
              <a:t>, add=</a:t>
            </a:r>
            <a:r>
              <a:rPr kumimoji="0" lang="en-US" altLang="en-US" sz="2000" b="0" i="0" u="none" strike="noStrike" cap="none" normalizeH="0" baseline="0" dirty="0">
                <a:ln>
                  <a:noFill/>
                </a:ln>
                <a:solidFill>
                  <a:srgbClr val="990073"/>
                </a:solidFill>
                <a:effectLst/>
                <a:latin typeface="Menlo"/>
              </a:rPr>
              <a:t>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54369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17A34-8C19-CDF0-017A-A5F8EB9206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901332-39D1-727D-931F-D4C63397BA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12" name="Google Shape;242;p42">
            <a:extLst>
              <a:ext uri="{FF2B5EF4-FFF2-40B4-BE49-F238E27FC236}">
                <a16:creationId xmlns:a16="http://schemas.microsoft.com/office/drawing/2014/main" id="{9D606B6D-3222-6983-62BA-0F0EE33BB6B4}"/>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Cell Size</a:t>
            </a:r>
            <a:endParaRPr sz="1100" dirty="0">
              <a:solidFill>
                <a:srgbClr val="7030A0"/>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DB8BA27B-BDC5-0F5C-092E-7C327CBBE36C}"/>
              </a:ext>
            </a:extLst>
          </p:cNvPr>
          <p:cNvSpPr txBox="1"/>
          <p:nvPr/>
        </p:nvSpPr>
        <p:spPr>
          <a:xfrm>
            <a:off x="376819" y="3740267"/>
            <a:ext cx="4840121" cy="1015663"/>
          </a:xfrm>
          <a:prstGeom prst="rect">
            <a:avLst/>
          </a:prstGeom>
          <a:noFill/>
        </p:spPr>
        <p:txBody>
          <a:bodyPr wrap="square">
            <a:spAutoFit/>
          </a:bodyPr>
          <a:lstStyle/>
          <a:p>
            <a:pPr marL="158750" indent="0">
              <a:buNone/>
            </a:pPr>
            <a:r>
              <a:rPr lang="en-US" sz="2000" dirty="0" err="1">
                <a:solidFill>
                  <a:schemeClr val="accent6">
                    <a:lumMod val="75000"/>
                  </a:schemeClr>
                </a:solidFill>
              </a:rPr>
              <a:t>cellarea</a:t>
            </a:r>
            <a:r>
              <a:rPr lang="en-US" sz="2000" dirty="0">
                <a:solidFill>
                  <a:schemeClr val="accent6">
                    <a:lumMod val="75000"/>
                  </a:schemeClr>
                </a:solidFill>
              </a:rPr>
              <a:t>&lt;-40e6 </a:t>
            </a:r>
          </a:p>
          <a:p>
            <a:pPr marL="158750" indent="0">
              <a:buNone/>
            </a:pPr>
            <a:r>
              <a:rPr lang="en-US" sz="2000" dirty="0" err="1">
                <a:solidFill>
                  <a:schemeClr val="accent6">
                    <a:lumMod val="75000"/>
                  </a:schemeClr>
                </a:solidFill>
              </a:rPr>
              <a:t>cellsize</a:t>
            </a:r>
            <a:r>
              <a:rPr lang="en-US" sz="2000" dirty="0">
                <a:solidFill>
                  <a:schemeClr val="accent6">
                    <a:lumMod val="75000"/>
                  </a:schemeClr>
                </a:solidFill>
              </a:rPr>
              <a:t>&lt;-</a:t>
            </a:r>
            <a:r>
              <a:rPr lang="it-IT" sz="2000" dirty="0">
                <a:solidFill>
                  <a:schemeClr val="accent6">
                    <a:lumMod val="75000"/>
                  </a:schemeClr>
                </a:solidFill>
              </a:rPr>
              <a:t> sqrt((2 * cellarea) / (3 * sqrt(3)))</a:t>
            </a:r>
            <a:endParaRPr lang="en-US" sz="2000"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4" name="Google Shape;211;p38">
                <a:extLst>
                  <a:ext uri="{FF2B5EF4-FFF2-40B4-BE49-F238E27FC236}">
                    <a16:creationId xmlns:a16="http://schemas.microsoft.com/office/drawing/2014/main" id="{E892F8EA-F1A8-7A35-24FD-37CFA59B3323}"/>
                  </a:ext>
                </a:extLst>
              </p:cNvPr>
              <p:cNvSpPr txBox="1">
                <a:spLocks/>
              </p:cNvSpPr>
              <p:nvPr/>
            </p:nvSpPr>
            <p:spPr>
              <a:xfrm>
                <a:off x="376819" y="10103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Let’s set a cell size for the grid</a:t>
                </a:r>
              </a:p>
              <a:p>
                <a:pPr marL="361950" indent="-285750">
                  <a:spcBef>
                    <a:spcPts val="800"/>
                  </a:spcBef>
                  <a:buSzPts val="2400"/>
                  <a:buFont typeface="Arial" panose="020B0604020202020204" pitchFamily="34" charset="0"/>
                  <a:buChar char="•"/>
                </a:pPr>
                <a:r>
                  <a:rPr lang="en-US" dirty="0"/>
                  <a:t>Here we say we want each of our grid cells to be 40</a:t>
                </a:r>
                <a14:m>
                  <m:oMath xmlns:m="http://schemas.openxmlformats.org/officeDocument/2006/math">
                    <m:sSup>
                      <m:sSupPr>
                        <m:ctrlPr>
                          <a:rPr lang="en-US" i="1" smtClean="0">
                            <a:latin typeface="Cambria Math" panose="02040503050406030204" pitchFamily="18" charset="0"/>
                          </a:rPr>
                        </m:ctrlPr>
                      </m:sSupPr>
                      <m:e>
                        <m:r>
                          <m:rPr>
                            <m:nor/>
                          </m:rPr>
                          <a:rPr lang="en-US" dirty="0"/>
                          <m:t>km</m:t>
                        </m:r>
                      </m:e>
                      <m:sup>
                        <m:r>
                          <a:rPr lang="en-US" b="0" i="1" smtClean="0">
                            <a:latin typeface="Cambria Math" panose="02040503050406030204" pitchFamily="18" charset="0"/>
                          </a:rPr>
                          <m:t>2</m:t>
                        </m:r>
                      </m:sup>
                    </m:sSup>
                  </m:oMath>
                </a14:m>
                <a:r>
                  <a:rPr lang="en-US" dirty="0"/>
                  <a:t> (40,000 m)</a:t>
                </a:r>
              </a:p>
              <a:p>
                <a:pPr marL="361950" indent="-285750">
                  <a:spcBef>
                    <a:spcPts val="800"/>
                  </a:spcBef>
                  <a:buSzPts val="2400"/>
                  <a:buFont typeface="Arial" panose="020B0604020202020204" pitchFamily="34" charset="0"/>
                  <a:buChar char="•"/>
                </a:pPr>
                <a:r>
                  <a:rPr lang="en-US" dirty="0"/>
                  <a:t>Our function for making the grid will only take </a:t>
                </a:r>
                <a:r>
                  <a:rPr lang="en-US" b="1" dirty="0"/>
                  <a:t>opposite edge length </a:t>
                </a:r>
                <a:r>
                  <a:rPr lang="en-US" dirty="0"/>
                  <a:t>for the </a:t>
                </a:r>
                <a:r>
                  <a:rPr lang="en-US" dirty="0" err="1"/>
                  <a:t>cellsize</a:t>
                </a:r>
                <a:r>
                  <a:rPr lang="en-US" dirty="0"/>
                  <a:t> argument for </a:t>
                </a:r>
                <a:r>
                  <a:rPr lang="en-US" b="1" dirty="0" err="1"/>
                  <a:t>hexbins</a:t>
                </a:r>
                <a:endParaRPr lang="en-US" b="1" dirty="0"/>
              </a:p>
              <a:p>
                <a:pPr marL="361950" indent="-285750">
                  <a:spcBef>
                    <a:spcPts val="800"/>
                  </a:spcBef>
                  <a:buSzPts val="2400"/>
                  <a:buFont typeface="Arial" panose="020B0604020202020204" pitchFamily="34" charset="0"/>
                  <a:buChar char="•"/>
                </a:pPr>
                <a:r>
                  <a:rPr lang="en-US" dirty="0"/>
                  <a:t>Since we want to make </a:t>
                </a:r>
                <a:r>
                  <a:rPr lang="en-US" dirty="0" err="1"/>
                  <a:t>hexbins</a:t>
                </a:r>
                <a:r>
                  <a:rPr lang="en-US" dirty="0"/>
                  <a:t> we use the following equation to convert area to the </a:t>
                </a:r>
                <a:r>
                  <a:rPr lang="en-US" b="1" dirty="0"/>
                  <a:t>opposite edge length</a:t>
                </a:r>
                <a:r>
                  <a:rPr lang="en-US" dirty="0"/>
                  <a:t>.</a:t>
                </a:r>
              </a:p>
            </p:txBody>
          </p:sp>
        </mc:Choice>
        <mc:Fallback xmlns="">
          <p:sp>
            <p:nvSpPr>
              <p:cNvPr id="4" name="Google Shape;211;p38">
                <a:extLst>
                  <a:ext uri="{FF2B5EF4-FFF2-40B4-BE49-F238E27FC236}">
                    <a16:creationId xmlns:a16="http://schemas.microsoft.com/office/drawing/2014/main" id="{E892F8EA-F1A8-7A35-24FD-37CFA59B3323}"/>
                  </a:ext>
                </a:extLst>
              </p:cNvPr>
              <p:cNvSpPr txBox="1">
                <a:spLocks noRot="1" noChangeAspect="1" noMove="1" noResize="1" noEditPoints="1" noAdjustHandles="1" noChangeArrowheads="1" noChangeShapeType="1" noTextEdit="1"/>
              </p:cNvSpPr>
              <p:nvPr/>
            </p:nvSpPr>
            <p:spPr>
              <a:xfrm>
                <a:off x="376819" y="1010339"/>
                <a:ext cx="4206216" cy="994200"/>
              </a:xfrm>
              <a:prstGeom prst="rect">
                <a:avLst/>
              </a:prstGeom>
              <a:blipFill>
                <a:blip r:embed="rId3"/>
                <a:stretch>
                  <a:fillRect l="-580" t="-5521" b="-148466"/>
                </a:stretch>
              </a:blipFill>
              <a:ln>
                <a:noFill/>
              </a:ln>
            </p:spPr>
            <p:txBody>
              <a:bodyPr/>
              <a:lstStyle/>
              <a:p>
                <a:r>
                  <a:rPr lang="en-US">
                    <a:noFill/>
                  </a:rPr>
                  <a:t> </a:t>
                </a:r>
              </a:p>
            </p:txBody>
          </p:sp>
        </mc:Fallback>
      </mc:AlternateContent>
      <p:pic>
        <p:nvPicPr>
          <p:cNvPr id="8" name="Picture 7" descr="A hexagon with red arrows&#10;&#10;AI-generated content may be incorrect.">
            <a:extLst>
              <a:ext uri="{FF2B5EF4-FFF2-40B4-BE49-F238E27FC236}">
                <a16:creationId xmlns:a16="http://schemas.microsoft.com/office/drawing/2014/main" id="{6C3E36B8-EDD5-0B52-7449-BB967B8C3DC9}"/>
              </a:ext>
            </a:extLst>
          </p:cNvPr>
          <p:cNvPicPr>
            <a:picLocks noChangeAspect="1"/>
          </p:cNvPicPr>
          <p:nvPr/>
        </p:nvPicPr>
        <p:blipFill>
          <a:blip r:embed="rId4"/>
          <a:srcRect l="18108" r="20202"/>
          <a:stretch>
            <a:fillRect/>
          </a:stretch>
        </p:blipFill>
        <p:spPr>
          <a:xfrm>
            <a:off x="5745384" y="1002820"/>
            <a:ext cx="2265775" cy="1693005"/>
          </a:xfrm>
          <a:prstGeom prst="rect">
            <a:avLst/>
          </a:prstGeom>
        </p:spPr>
      </p:pic>
      <p:pic>
        <p:nvPicPr>
          <p:cNvPr id="10" name="Picture 9" descr="A diagram of a diagram of a hexagon with arrows&#10;&#10;AI-generated content may be incorrect.">
            <a:extLst>
              <a:ext uri="{FF2B5EF4-FFF2-40B4-BE49-F238E27FC236}">
                <a16:creationId xmlns:a16="http://schemas.microsoft.com/office/drawing/2014/main" id="{A7D59508-1461-982A-AB06-8C5681DBC2CA}"/>
              </a:ext>
            </a:extLst>
          </p:cNvPr>
          <p:cNvPicPr>
            <a:picLocks noChangeAspect="1"/>
          </p:cNvPicPr>
          <p:nvPr/>
        </p:nvPicPr>
        <p:blipFill>
          <a:blip r:embed="rId5"/>
          <a:stretch>
            <a:fillRect/>
          </a:stretch>
        </p:blipFill>
        <p:spPr>
          <a:xfrm>
            <a:off x="5430520" y="2865458"/>
            <a:ext cx="3027680" cy="1382641"/>
          </a:xfrm>
          <a:prstGeom prst="rect">
            <a:avLst/>
          </a:prstGeom>
        </p:spPr>
      </p:pic>
      <p:sp>
        <p:nvSpPr>
          <p:cNvPr id="5" name="TextBox 4">
            <a:extLst>
              <a:ext uri="{FF2B5EF4-FFF2-40B4-BE49-F238E27FC236}">
                <a16:creationId xmlns:a16="http://schemas.microsoft.com/office/drawing/2014/main" id="{BB5B73ED-2091-686E-62FC-92B76B34D2EC}"/>
              </a:ext>
            </a:extLst>
          </p:cNvPr>
          <p:cNvSpPr txBox="1"/>
          <p:nvPr/>
        </p:nvSpPr>
        <p:spPr>
          <a:xfrm>
            <a:off x="5430520" y="4246071"/>
            <a:ext cx="2805052" cy="523220"/>
          </a:xfrm>
          <a:prstGeom prst="rect">
            <a:avLst/>
          </a:prstGeom>
          <a:noFill/>
        </p:spPr>
        <p:txBody>
          <a:bodyPr wrap="square" rtlCol="0">
            <a:spAutoFit/>
          </a:bodyPr>
          <a:lstStyle/>
          <a:p>
            <a:r>
              <a:rPr lang="en-US" dirty="0">
                <a:solidFill>
                  <a:schemeClr val="accent2"/>
                </a:solidFill>
              </a:rPr>
              <a:t>Why use </a:t>
            </a:r>
            <a:r>
              <a:rPr lang="en-US" dirty="0" err="1">
                <a:solidFill>
                  <a:schemeClr val="accent2"/>
                </a:solidFill>
              </a:rPr>
              <a:t>hexbins</a:t>
            </a:r>
            <a:r>
              <a:rPr lang="en-US" dirty="0">
                <a:solidFill>
                  <a:schemeClr val="accent2"/>
                </a:solidFill>
              </a:rPr>
              <a:t>? Why not squares?</a:t>
            </a:r>
          </a:p>
        </p:txBody>
      </p:sp>
      <p:sp>
        <p:nvSpPr>
          <p:cNvPr id="2" name="Rectangle 1">
            <a:extLst>
              <a:ext uri="{FF2B5EF4-FFF2-40B4-BE49-F238E27FC236}">
                <a16:creationId xmlns:a16="http://schemas.microsoft.com/office/drawing/2014/main" id="{C48CE543-6D2F-60A1-1E40-FA227E4097D4}"/>
              </a:ext>
            </a:extLst>
          </p:cNvPr>
          <p:cNvSpPr>
            <a:spLocks noChangeArrowheads="1"/>
          </p:cNvSpPr>
          <p:nvPr/>
        </p:nvSpPr>
        <p:spPr bwMode="auto">
          <a:xfrm>
            <a:off x="446175" y="3468725"/>
            <a:ext cx="4067504"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cellarea</a:t>
            </a:r>
            <a:r>
              <a:rPr kumimoji="0" lang="en-US" altLang="en-US" sz="2000" b="0" i="0" u="none" strike="noStrike" cap="none" normalizeH="0" baseline="0" dirty="0">
                <a:ln>
                  <a:noFill/>
                </a:ln>
                <a:solidFill>
                  <a:srgbClr val="303030"/>
                </a:solidFill>
                <a:effectLst/>
                <a:latin typeface="Menlo"/>
              </a:rPr>
              <a:t>&lt;-</a:t>
            </a:r>
            <a:r>
              <a:rPr kumimoji="0" lang="en-US" altLang="en-US" sz="2000" b="0" i="0" u="none" strike="noStrike" cap="none" normalizeH="0" baseline="0" dirty="0">
                <a:ln>
                  <a:noFill/>
                </a:ln>
                <a:solidFill>
                  <a:srgbClr val="009999"/>
                </a:solidFill>
                <a:effectLst/>
                <a:latin typeface="Menlo"/>
              </a:rPr>
              <a:t>40e6</a:t>
            </a:r>
            <a:r>
              <a:rPr kumimoji="0" lang="en-US" altLang="en-US" sz="2000" b="0" i="0" u="none" strike="noStrike" cap="none" normalizeH="0" baseline="0" dirty="0">
                <a:ln>
                  <a:noFill/>
                </a:ln>
                <a:solidFill>
                  <a:srgbClr val="303030"/>
                </a:solidFill>
                <a:effectLst/>
                <a:latin typeface="Menlo"/>
              </a:rPr>
              <a:t> </a:t>
            </a:r>
          </a:p>
          <a:p>
            <a:pPr lvl="0" eaLnBrk="0" fontAlgn="base" hangingPunct="0">
              <a:spcBef>
                <a:spcPct val="0"/>
              </a:spcBef>
              <a:spcAft>
                <a:spcPct val="0"/>
              </a:spcAft>
              <a:buClrTx/>
            </a:pPr>
            <a:r>
              <a:rPr lang="en-US" altLang="en-US" sz="2000" dirty="0" err="1">
                <a:solidFill>
                  <a:srgbClr val="303030"/>
                </a:solidFill>
                <a:latin typeface="Menlo"/>
              </a:rPr>
              <a:t>cellsize</a:t>
            </a:r>
            <a:r>
              <a:rPr lang="en-US" altLang="en-US" sz="2000" dirty="0">
                <a:solidFill>
                  <a:srgbClr val="303030"/>
                </a:solidFill>
                <a:latin typeface="Menlo"/>
              </a:rPr>
              <a:t>&lt;-</a:t>
            </a:r>
            <a:r>
              <a:rPr lang="en-US" altLang="en-US" sz="2000" dirty="0">
                <a:solidFill>
                  <a:srgbClr val="009999"/>
                </a:solidFill>
                <a:latin typeface="Menlo"/>
              </a:rPr>
              <a:t>2</a:t>
            </a:r>
            <a:r>
              <a:rPr lang="en-US" altLang="en-US" sz="2000" dirty="0">
                <a:solidFill>
                  <a:srgbClr val="303030"/>
                </a:solidFill>
                <a:latin typeface="Menlo"/>
              </a:rPr>
              <a:t> * sqrt(</a:t>
            </a:r>
            <a:r>
              <a:rPr lang="en-US" altLang="en-US" sz="2000" dirty="0" err="1">
                <a:solidFill>
                  <a:srgbClr val="303030"/>
                </a:solidFill>
                <a:latin typeface="Menlo"/>
              </a:rPr>
              <a:t>cellarea</a:t>
            </a:r>
            <a:r>
              <a:rPr lang="en-US" altLang="en-US" sz="2000" dirty="0">
                <a:solidFill>
                  <a:srgbClr val="303030"/>
                </a:solidFill>
                <a:latin typeface="Menlo"/>
              </a:rPr>
              <a:t>/((</a:t>
            </a:r>
            <a:r>
              <a:rPr lang="en-US" altLang="en-US" sz="2000" dirty="0">
                <a:solidFill>
                  <a:srgbClr val="009999"/>
                </a:solidFill>
                <a:latin typeface="Menlo"/>
              </a:rPr>
              <a:t>3</a:t>
            </a:r>
            <a:r>
              <a:rPr lang="en-US" altLang="en-US" sz="2000" dirty="0">
                <a:solidFill>
                  <a:srgbClr val="303030"/>
                </a:solidFill>
                <a:latin typeface="Menlo"/>
              </a:rPr>
              <a:t>*sqrt(</a:t>
            </a:r>
            <a:r>
              <a:rPr lang="en-US" altLang="en-US" sz="2000" dirty="0">
                <a:solidFill>
                  <a:srgbClr val="009999"/>
                </a:solidFill>
                <a:latin typeface="Menlo"/>
              </a:rPr>
              <a:t>3</a:t>
            </a:r>
            <a:r>
              <a:rPr lang="en-US" altLang="en-US" sz="2000" dirty="0">
                <a:solidFill>
                  <a:srgbClr val="303030"/>
                </a:solidFill>
                <a:latin typeface="Menlo"/>
              </a:rPr>
              <a:t>)/</a:t>
            </a:r>
            <a:r>
              <a:rPr lang="en-US" altLang="en-US" sz="2000" dirty="0">
                <a:solidFill>
                  <a:srgbClr val="009999"/>
                </a:solidFill>
                <a:latin typeface="Menlo"/>
              </a:rPr>
              <a:t>2</a:t>
            </a:r>
            <a:r>
              <a:rPr lang="en-US" altLang="en-US" sz="2000" dirty="0">
                <a:solidFill>
                  <a:srgbClr val="303030"/>
                </a:solidFill>
                <a:latin typeface="Menlo"/>
              </a:rPr>
              <a:t>))) * sqrt(</a:t>
            </a:r>
            <a:r>
              <a:rPr lang="en-US" altLang="en-US" sz="2000" dirty="0">
                <a:solidFill>
                  <a:srgbClr val="009999"/>
                </a:solidFill>
                <a:latin typeface="Menlo"/>
              </a:rPr>
              <a:t>3</a:t>
            </a:r>
            <a:r>
              <a:rPr lang="en-US" altLang="en-US" sz="2000" dirty="0">
                <a:solidFill>
                  <a:srgbClr val="303030"/>
                </a:solidFill>
                <a:latin typeface="Menlo"/>
              </a:rPr>
              <a:t>)/</a:t>
            </a:r>
            <a:r>
              <a:rPr lang="en-US" altLang="en-US" sz="2000" dirty="0">
                <a:solidFill>
                  <a:srgbClr val="009999"/>
                </a:solidFill>
                <a:latin typeface="Menlo"/>
              </a:rPr>
              <a:t>2</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0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274A7-A88C-0220-4F7B-BD2A04D7A0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641EF7-CD53-36BC-45E0-FCF7FABED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12" name="Google Shape;242;p42">
            <a:extLst>
              <a:ext uri="{FF2B5EF4-FFF2-40B4-BE49-F238E27FC236}">
                <a16:creationId xmlns:a16="http://schemas.microsoft.com/office/drawing/2014/main" id="{94FE415F-493F-439C-15A2-D4CC371DA38F}"/>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Grid!</a:t>
            </a:r>
            <a:endParaRPr sz="1100" dirty="0">
              <a:solidFill>
                <a:srgbClr val="7030A0"/>
              </a:solidFill>
              <a:latin typeface="Bahnschrift Light SemiCondensed" panose="020B0502040204020203" pitchFamily="34" charset="0"/>
            </a:endParaRPr>
          </a:p>
        </p:txBody>
      </p:sp>
      <p:sp>
        <p:nvSpPr>
          <p:cNvPr id="7" name="Google Shape;211;p38">
            <a:extLst>
              <a:ext uri="{FF2B5EF4-FFF2-40B4-BE49-F238E27FC236}">
                <a16:creationId xmlns:a16="http://schemas.microsoft.com/office/drawing/2014/main" id="{8731CA6B-B01B-123C-BB91-252AA9D7F2D9}"/>
              </a:ext>
            </a:extLst>
          </p:cNvPr>
          <p:cNvSpPr txBox="1">
            <a:spLocks/>
          </p:cNvSpPr>
          <p:nvPr/>
        </p:nvSpPr>
        <p:spPr>
          <a:xfrm>
            <a:off x="365783" y="845239"/>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Now we make the spatial grid using </a:t>
            </a:r>
            <a:r>
              <a:rPr lang="en-US" b="1" dirty="0" err="1"/>
              <a:t>st_make_grid</a:t>
            </a:r>
            <a:r>
              <a:rPr lang="en-US" b="1" dirty="0"/>
              <a:t>()</a:t>
            </a:r>
          </a:p>
          <a:p>
            <a:pPr marL="361950" indent="-285750">
              <a:spcBef>
                <a:spcPts val="800"/>
              </a:spcBef>
              <a:buSzPts val="2400"/>
              <a:buFont typeface="Arial" panose="020B0604020202020204" pitchFamily="34" charset="0"/>
              <a:buChar char="•"/>
            </a:pPr>
            <a:r>
              <a:rPr lang="en-US" dirty="0"/>
              <a:t>We gave it our </a:t>
            </a:r>
            <a:r>
              <a:rPr lang="en-US" b="1" dirty="0" err="1"/>
              <a:t>cellsize</a:t>
            </a:r>
            <a:r>
              <a:rPr lang="en-US" b="1" dirty="0"/>
              <a:t> </a:t>
            </a:r>
            <a:r>
              <a:rPr lang="en-US" dirty="0"/>
              <a:t>from before and set </a:t>
            </a:r>
            <a:r>
              <a:rPr lang="en-US" b="1" dirty="0"/>
              <a:t>square = F </a:t>
            </a:r>
            <a:r>
              <a:rPr lang="en-US" dirty="0"/>
              <a:t>which will return us a </a:t>
            </a:r>
            <a:r>
              <a:rPr lang="en-US" dirty="0" err="1"/>
              <a:t>hexbin</a:t>
            </a:r>
            <a:r>
              <a:rPr lang="en-US" dirty="0"/>
              <a:t> grid rather than a square grid</a:t>
            </a:r>
          </a:p>
          <a:p>
            <a:pPr marL="361950" indent="-285750">
              <a:spcBef>
                <a:spcPts val="800"/>
              </a:spcBef>
              <a:buSzPts val="2400"/>
              <a:buFont typeface="Arial" panose="020B0604020202020204" pitchFamily="34" charset="0"/>
              <a:buChar char="•"/>
            </a:pPr>
            <a:r>
              <a:rPr lang="en-US" b="1" dirty="0" err="1"/>
              <a:t>st_sf</a:t>
            </a:r>
            <a:r>
              <a:rPr lang="en-US" b="1" dirty="0"/>
              <a:t>() </a:t>
            </a:r>
            <a:r>
              <a:rPr lang="en-US" dirty="0"/>
              <a:t>converts our object back into an Sf object to access its attributes in a data frame</a:t>
            </a:r>
          </a:p>
          <a:p>
            <a:pPr marL="361950" indent="-285750">
              <a:spcBef>
                <a:spcPts val="800"/>
              </a:spcBef>
              <a:buSzPts val="2400"/>
              <a:buFont typeface="Arial" panose="020B0604020202020204" pitchFamily="34" charset="0"/>
              <a:buChar char="•"/>
            </a:pPr>
            <a:r>
              <a:rPr lang="en-US" dirty="0"/>
              <a:t>Then we use </a:t>
            </a:r>
            <a:r>
              <a:rPr lang="en-US" b="1" dirty="0" err="1"/>
              <a:t>st_intersection</a:t>
            </a:r>
            <a:r>
              <a:rPr lang="en-US" b="1" dirty="0"/>
              <a:t>() </a:t>
            </a:r>
            <a:r>
              <a:rPr lang="en-US" dirty="0"/>
              <a:t>with our convex hull to clip our grid back to the extent of our range.</a:t>
            </a:r>
          </a:p>
        </p:txBody>
      </p:sp>
      <p:pic>
        <p:nvPicPr>
          <p:cNvPr id="8" name="Picture 7">
            <a:extLst>
              <a:ext uri="{FF2B5EF4-FFF2-40B4-BE49-F238E27FC236}">
                <a16:creationId xmlns:a16="http://schemas.microsoft.com/office/drawing/2014/main" id="{1F272DC7-7001-14EC-41E3-93CCABF157BC}"/>
              </a:ext>
            </a:extLst>
          </p:cNvPr>
          <p:cNvPicPr>
            <a:picLocks noChangeAspect="1"/>
          </p:cNvPicPr>
          <p:nvPr/>
        </p:nvPicPr>
        <p:blipFill>
          <a:blip r:embed="rId3"/>
          <a:stretch>
            <a:fillRect/>
          </a:stretch>
        </p:blipFill>
        <p:spPr>
          <a:xfrm>
            <a:off x="5571205" y="1303257"/>
            <a:ext cx="3371981" cy="1019144"/>
          </a:xfrm>
          <a:prstGeom prst="rect">
            <a:avLst/>
          </a:prstGeom>
        </p:spPr>
      </p:pic>
      <p:pic>
        <p:nvPicPr>
          <p:cNvPr id="10" name="Picture 9">
            <a:extLst>
              <a:ext uri="{FF2B5EF4-FFF2-40B4-BE49-F238E27FC236}">
                <a16:creationId xmlns:a16="http://schemas.microsoft.com/office/drawing/2014/main" id="{AF13B4BD-2FF4-B7C1-3D11-5E526208E461}"/>
              </a:ext>
            </a:extLst>
          </p:cNvPr>
          <p:cNvPicPr>
            <a:picLocks noChangeAspect="1"/>
          </p:cNvPicPr>
          <p:nvPr/>
        </p:nvPicPr>
        <p:blipFill>
          <a:blip r:embed="rId4"/>
          <a:stretch>
            <a:fillRect/>
          </a:stretch>
        </p:blipFill>
        <p:spPr>
          <a:xfrm>
            <a:off x="6457950" y="2685790"/>
            <a:ext cx="1638398" cy="1539765"/>
          </a:xfrm>
          <a:prstGeom prst="rect">
            <a:avLst/>
          </a:prstGeom>
        </p:spPr>
      </p:pic>
      <p:sp>
        <p:nvSpPr>
          <p:cNvPr id="11" name="TextBox 10">
            <a:extLst>
              <a:ext uri="{FF2B5EF4-FFF2-40B4-BE49-F238E27FC236}">
                <a16:creationId xmlns:a16="http://schemas.microsoft.com/office/drawing/2014/main" id="{AD15C58C-B97D-958B-8667-DD8C12A1C6AB}"/>
              </a:ext>
            </a:extLst>
          </p:cNvPr>
          <p:cNvSpPr txBox="1"/>
          <p:nvPr/>
        </p:nvSpPr>
        <p:spPr>
          <a:xfrm>
            <a:off x="4671408" y="1401563"/>
            <a:ext cx="990600" cy="523220"/>
          </a:xfrm>
          <a:prstGeom prst="rect">
            <a:avLst/>
          </a:prstGeom>
          <a:noFill/>
        </p:spPr>
        <p:txBody>
          <a:bodyPr wrap="square" rtlCol="0">
            <a:spAutoFit/>
          </a:bodyPr>
          <a:lstStyle/>
          <a:p>
            <a:r>
              <a:rPr lang="en-US" b="1" dirty="0"/>
              <a:t>A list of lists…</a:t>
            </a:r>
          </a:p>
        </p:txBody>
      </p:sp>
      <p:sp>
        <p:nvSpPr>
          <p:cNvPr id="13" name="TextBox 12">
            <a:extLst>
              <a:ext uri="{FF2B5EF4-FFF2-40B4-BE49-F238E27FC236}">
                <a16:creationId xmlns:a16="http://schemas.microsoft.com/office/drawing/2014/main" id="{E0988481-1628-2DFD-1FA9-CAD8603BD492}"/>
              </a:ext>
            </a:extLst>
          </p:cNvPr>
          <p:cNvSpPr txBox="1"/>
          <p:nvPr/>
        </p:nvSpPr>
        <p:spPr>
          <a:xfrm>
            <a:off x="4964696" y="2778340"/>
            <a:ext cx="1487908" cy="307777"/>
          </a:xfrm>
          <a:prstGeom prst="rect">
            <a:avLst/>
          </a:prstGeom>
          <a:noFill/>
        </p:spPr>
        <p:txBody>
          <a:bodyPr wrap="none" rtlCol="0">
            <a:spAutoFit/>
          </a:bodyPr>
          <a:lstStyle/>
          <a:p>
            <a:r>
              <a:rPr lang="en-US" b="1" dirty="0"/>
              <a:t>… to </a:t>
            </a:r>
            <a:r>
              <a:rPr lang="en-US" b="1" dirty="0" err="1"/>
              <a:t>dataframe</a:t>
            </a:r>
            <a:endParaRPr lang="en-US" b="1" dirty="0"/>
          </a:p>
        </p:txBody>
      </p:sp>
      <p:cxnSp>
        <p:nvCxnSpPr>
          <p:cNvPr id="15" name="Connector: Curved 14">
            <a:extLst>
              <a:ext uri="{FF2B5EF4-FFF2-40B4-BE49-F238E27FC236}">
                <a16:creationId xmlns:a16="http://schemas.microsoft.com/office/drawing/2014/main" id="{06F22C74-4B93-CC36-AFE8-954F8AB1E620}"/>
              </a:ext>
            </a:extLst>
          </p:cNvPr>
          <p:cNvCxnSpPr>
            <a:stCxn id="8" idx="3"/>
            <a:endCxn id="10" idx="3"/>
          </p:cNvCxnSpPr>
          <p:nvPr/>
        </p:nvCxnSpPr>
        <p:spPr>
          <a:xfrm flipH="1">
            <a:off x="8096348" y="1812829"/>
            <a:ext cx="846838" cy="1642844"/>
          </a:xfrm>
          <a:prstGeom prst="curvedConnector3">
            <a:avLst>
              <a:gd name="adj1" fmla="val -14997"/>
            </a:avLst>
          </a:prstGeom>
          <a:ln w="38100">
            <a:solidFill>
              <a:schemeClr val="tx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4D702F-3E8B-ED39-0BAE-6D0C9AD44FB0}"/>
              </a:ext>
            </a:extLst>
          </p:cNvPr>
          <p:cNvSpPr txBox="1"/>
          <p:nvPr/>
        </p:nvSpPr>
        <p:spPr>
          <a:xfrm>
            <a:off x="6822156" y="995480"/>
            <a:ext cx="924844" cy="307777"/>
          </a:xfrm>
          <a:prstGeom prst="rect">
            <a:avLst/>
          </a:prstGeom>
          <a:noFill/>
        </p:spPr>
        <p:txBody>
          <a:bodyPr wrap="square">
            <a:spAutoFit/>
          </a:bodyPr>
          <a:lstStyle/>
          <a:p>
            <a:r>
              <a:rPr lang="en-US" b="1" dirty="0" err="1"/>
              <a:t>st_sf</a:t>
            </a:r>
            <a:r>
              <a:rPr lang="en-US" b="1" dirty="0"/>
              <a:t>() </a:t>
            </a:r>
            <a:endParaRPr lang="en-US" dirty="0"/>
          </a:p>
        </p:txBody>
      </p:sp>
      <p:sp>
        <p:nvSpPr>
          <p:cNvPr id="2" name="Rectangle 1">
            <a:extLst>
              <a:ext uri="{FF2B5EF4-FFF2-40B4-BE49-F238E27FC236}">
                <a16:creationId xmlns:a16="http://schemas.microsoft.com/office/drawing/2014/main" id="{56F06FA3-4C2D-4C36-CA6A-A804E4D733F9}"/>
              </a:ext>
            </a:extLst>
          </p:cNvPr>
          <p:cNvSpPr>
            <a:spLocks noChangeArrowheads="1"/>
          </p:cNvSpPr>
          <p:nvPr/>
        </p:nvSpPr>
        <p:spPr bwMode="auto">
          <a:xfrm>
            <a:off x="656699" y="3468725"/>
            <a:ext cx="5416066" cy="1572438"/>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grid &lt;- </a:t>
            </a:r>
            <a:r>
              <a:rPr kumimoji="0" lang="en-US" altLang="en-US" sz="2000" b="0" i="0" u="none" strike="noStrike" cap="none" normalizeH="0" baseline="0" dirty="0" err="1">
                <a:ln>
                  <a:noFill/>
                </a:ln>
                <a:solidFill>
                  <a:srgbClr val="303030"/>
                </a:solidFill>
                <a:effectLst/>
                <a:latin typeface="Menlo"/>
              </a:rPr>
              <a:t>st_make_grid</a:t>
            </a:r>
            <a:r>
              <a:rPr kumimoji="0" lang="en-US" altLang="en-US" sz="2000" b="0" i="0" u="none" strike="noStrike" cap="none" normalizeH="0" baseline="0" dirty="0">
                <a:ln>
                  <a:noFill/>
                </a:ln>
                <a:solidFill>
                  <a:srgbClr val="303030"/>
                </a:solidFill>
                <a:effectLst/>
                <a:latin typeface="Menlo"/>
              </a:rPr>
              <a:t>(x = </a:t>
            </a: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cellsize</a:t>
            </a:r>
            <a:r>
              <a:rPr kumimoji="0" lang="en-US" altLang="en-US" sz="2000" b="0" i="0" u="none" strike="noStrike" cap="none" normalizeH="0" baseline="0" dirty="0">
                <a:ln>
                  <a:noFill/>
                </a:ln>
                <a:solidFill>
                  <a:srgbClr val="303030"/>
                </a:solidFill>
                <a:effectLst/>
                <a:latin typeface="Menlo"/>
              </a:rPr>
              <a:t> = </a:t>
            </a:r>
            <a:r>
              <a:rPr kumimoji="0" lang="en-US" altLang="en-US" sz="2000" b="0" i="0" u="none" strike="noStrike" cap="none" normalizeH="0" baseline="0" dirty="0" err="1">
                <a:ln>
                  <a:noFill/>
                </a:ln>
                <a:solidFill>
                  <a:srgbClr val="303030"/>
                </a:solidFill>
                <a:effectLst/>
                <a:latin typeface="Menlo"/>
              </a:rPr>
              <a:t>cellsize</a:t>
            </a:r>
            <a:r>
              <a:rPr kumimoji="0" lang="en-US" altLang="en-US" sz="2000" b="0" i="0" u="none" strike="noStrike" cap="none" normalizeH="0" baseline="0" dirty="0">
                <a:ln>
                  <a:noFill/>
                </a:ln>
                <a:solidFill>
                  <a:srgbClr val="303030"/>
                </a:solidFill>
                <a:effectLst/>
                <a:latin typeface="Menlo"/>
              </a:rPr>
              <a:t>, square = </a:t>
            </a:r>
            <a:r>
              <a:rPr kumimoji="0" lang="en-US" altLang="en-US" sz="2000" b="0" i="0" u="none" strike="noStrike" cap="none" normalizeH="0" baseline="0" dirty="0">
                <a:ln>
                  <a:noFill/>
                </a:ln>
                <a:solidFill>
                  <a:srgbClr val="990073"/>
                </a:solidFill>
                <a:effectLst/>
                <a:latin typeface="Menlo"/>
              </a:rPr>
              <a:t>F</a:t>
            </a:r>
            <a:r>
              <a:rPr kumimoji="0" lang="en-US" altLang="en-US" sz="2000" b="0" i="0" u="none" strike="noStrike" cap="none" normalizeH="0" baseline="0" dirty="0">
                <a:ln>
                  <a:noFill/>
                </a:ln>
                <a:solidFill>
                  <a:srgbClr val="303030"/>
                </a:solidFill>
                <a:effectLst/>
                <a:latin typeface="Menlo"/>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st_sf</a:t>
            </a:r>
            <a:r>
              <a:rPr kumimoji="0" lang="en-US" altLang="en-US" sz="2000" b="0" i="0" u="none" strike="noStrike" cap="none" normalizeH="0" baseline="0" dirty="0">
                <a:ln>
                  <a:noFill/>
                </a:ln>
                <a:solidFill>
                  <a:srgbClr val="303030"/>
                </a:solidFill>
                <a:effectLst/>
                <a:latin typeface="Menlo"/>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st_intersection</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sp_clean_sf_hull</a:t>
            </a:r>
            <a:r>
              <a:rPr kumimoji="0" lang="en-US" altLang="en-US" sz="2000" b="0" i="0" u="none" strike="noStrike" cap="none" normalizeH="0" baseline="0" dirty="0">
                <a:ln>
                  <a:noFill/>
                </a:ln>
                <a:solidFill>
                  <a:srgbClr val="303030"/>
                </a:solidFill>
                <a:effectLst/>
                <a:latin typeface="Menlo"/>
              </a:rPr>
              <a:t>)%&gt;%...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1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91463FAF-9EBC-8BFE-1A1F-F1406D907012}"/>
            </a:ext>
          </a:extLst>
        </p:cNvPr>
        <p:cNvGrpSpPr/>
        <p:nvPr/>
      </p:nvGrpSpPr>
      <p:grpSpPr>
        <a:xfrm>
          <a:off x="0" y="0"/>
          <a:ext cx="0" cy="0"/>
          <a:chOff x="0" y="0"/>
          <a:chExt cx="0" cy="0"/>
        </a:xfrm>
      </p:grpSpPr>
      <p:sp>
        <p:nvSpPr>
          <p:cNvPr id="210" name="Google Shape;210;p38">
            <a:extLst>
              <a:ext uri="{FF2B5EF4-FFF2-40B4-BE49-F238E27FC236}">
                <a16:creationId xmlns:a16="http://schemas.microsoft.com/office/drawing/2014/main" id="{D7C3E4A7-71B6-422E-7A00-68B812F0E52B}"/>
              </a:ext>
            </a:extLst>
          </p:cNvPr>
          <p:cNvSpPr txBox="1">
            <a:spLocks noGrp="1"/>
          </p:cNvSpPr>
          <p:nvPr>
            <p:ph type="title"/>
          </p:nvPr>
        </p:nvSpPr>
        <p:spPr>
          <a:xfrm>
            <a:off x="442335" y="4550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dirty="0">
                <a:solidFill>
                  <a:srgbClr val="7030A0"/>
                </a:solidFill>
                <a:latin typeface="Bahnschrift Light SemiCondensed" panose="020B0502040204020203" pitchFamily="34" charset="0"/>
                <a:sym typeface="Arial"/>
              </a:rPr>
              <a:t>You preserve habitat for species!</a:t>
            </a:r>
            <a:endParaRPr sz="3300" b="0" i="0" u="none" strike="noStrike" cap="none" dirty="0">
              <a:solidFill>
                <a:srgbClr val="7030A0"/>
              </a:solidFill>
              <a:latin typeface="Bahnschrift Light SemiCondensed" panose="020B0502040204020203" pitchFamily="34" charset="0"/>
              <a:sym typeface="Arial"/>
            </a:endParaRPr>
          </a:p>
        </p:txBody>
      </p:sp>
      <p:sp>
        <p:nvSpPr>
          <p:cNvPr id="214" name="Google Shape;214;p38">
            <a:extLst>
              <a:ext uri="{FF2B5EF4-FFF2-40B4-BE49-F238E27FC236}">
                <a16:creationId xmlns:a16="http://schemas.microsoft.com/office/drawing/2014/main" id="{6122B4F3-85D9-9DC3-439D-622F72BBD881}"/>
              </a:ext>
            </a:extLst>
          </p:cNvPr>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
        <p:nvSpPr>
          <p:cNvPr id="6" name="Google Shape;211;p38">
            <a:extLst>
              <a:ext uri="{FF2B5EF4-FFF2-40B4-BE49-F238E27FC236}">
                <a16:creationId xmlns:a16="http://schemas.microsoft.com/office/drawing/2014/main" id="{06E9E7FC-EDE3-EB79-8034-E1ED5D8BA7C4}"/>
              </a:ext>
            </a:extLst>
          </p:cNvPr>
          <p:cNvSpPr txBox="1">
            <a:spLocks noGrp="1"/>
          </p:cNvSpPr>
          <p:nvPr>
            <p:ph type="body" idx="1"/>
          </p:nvPr>
        </p:nvSpPr>
        <p:spPr>
          <a:xfrm>
            <a:off x="4333611" y="1473270"/>
            <a:ext cx="4225158" cy="3222462"/>
          </a:xfrm>
          <a:prstGeom prst="rect">
            <a:avLst/>
          </a:prstGeom>
          <a:noFill/>
          <a:ln>
            <a:noFill/>
          </a:ln>
        </p:spPr>
        <p:txBody>
          <a:bodyPr spcFirstLastPara="1" wrap="square" lIns="68575" tIns="34275" rIns="68575" bIns="34275" anchor="t" anchorCtr="0">
            <a:noAutofit/>
          </a:bodyPr>
          <a:lstStyle/>
          <a:p>
            <a:pPr marL="457200" lvl="0" indent="-381000" algn="l" rtl="0">
              <a:spcBef>
                <a:spcPts val="800"/>
              </a:spcBef>
              <a:spcAft>
                <a:spcPts val="0"/>
              </a:spcAft>
              <a:buSzPts val="2400"/>
              <a:buChar char="•"/>
            </a:pPr>
            <a:r>
              <a:rPr lang="en-US" sz="2400" dirty="0"/>
              <a:t>You help analyze data for habitat restoration efforts</a:t>
            </a:r>
          </a:p>
          <a:p>
            <a:pPr marL="457200" lvl="0" indent="-381000" algn="l" rtl="0">
              <a:spcBef>
                <a:spcPts val="800"/>
              </a:spcBef>
              <a:spcAft>
                <a:spcPts val="0"/>
              </a:spcAft>
              <a:buSzPts val="2400"/>
              <a:buChar char="•"/>
            </a:pPr>
            <a:r>
              <a:rPr lang="en-US" sz="2400" dirty="0"/>
              <a:t>The Nature Conservancy of Canada wants you to:</a:t>
            </a:r>
          </a:p>
          <a:p>
            <a:pPr lvl="1" indent="-381000">
              <a:spcBef>
                <a:spcPts val="800"/>
              </a:spcBef>
              <a:buSzPts val="2400"/>
            </a:pPr>
            <a:r>
              <a:rPr lang="en-US" sz="2100" b="1" dirty="0"/>
              <a:t>Explore the data</a:t>
            </a:r>
          </a:p>
          <a:p>
            <a:pPr lvl="1" indent="-381000">
              <a:spcBef>
                <a:spcPts val="800"/>
              </a:spcBef>
              <a:buSzPts val="2400"/>
            </a:pPr>
            <a:r>
              <a:rPr lang="en-US" sz="2100" dirty="0"/>
              <a:t>Clean the data and assess habitat associations</a:t>
            </a:r>
          </a:p>
          <a:p>
            <a:pPr lvl="1" indent="-381000">
              <a:spcBef>
                <a:spcPts val="800"/>
              </a:spcBef>
              <a:buSzPts val="2400"/>
            </a:pPr>
            <a:endParaRPr lang="en-US" sz="2100" dirty="0"/>
          </a:p>
          <a:p>
            <a:pPr marL="457200" lvl="0" indent="-381000" algn="l" rtl="0">
              <a:spcBef>
                <a:spcPts val="800"/>
              </a:spcBef>
              <a:spcAft>
                <a:spcPts val="0"/>
              </a:spcAft>
              <a:buSzPts val="2400"/>
              <a:buChar char="•"/>
            </a:pPr>
            <a:endParaRPr sz="2400" dirty="0"/>
          </a:p>
        </p:txBody>
      </p:sp>
      <p:grpSp>
        <p:nvGrpSpPr>
          <p:cNvPr id="10" name="Group 9">
            <a:extLst>
              <a:ext uri="{FF2B5EF4-FFF2-40B4-BE49-F238E27FC236}">
                <a16:creationId xmlns:a16="http://schemas.microsoft.com/office/drawing/2014/main" id="{1249E6CA-6ACB-FEB7-475B-49020D3233A6}"/>
              </a:ext>
            </a:extLst>
          </p:cNvPr>
          <p:cNvGrpSpPr/>
          <p:nvPr/>
        </p:nvGrpSpPr>
        <p:grpSpPr>
          <a:xfrm>
            <a:off x="673789" y="1277006"/>
            <a:ext cx="3471028" cy="2791285"/>
            <a:chOff x="518010" y="1734206"/>
            <a:chExt cx="3471028" cy="2791285"/>
          </a:xfrm>
        </p:grpSpPr>
        <p:pic>
          <p:nvPicPr>
            <p:cNvPr id="4" name="Picture 3" descr="A group of people examining a deer&#10;&#10;AI-generated content may be incorrect.">
              <a:extLst>
                <a:ext uri="{FF2B5EF4-FFF2-40B4-BE49-F238E27FC236}">
                  <a16:creationId xmlns:a16="http://schemas.microsoft.com/office/drawing/2014/main" id="{56A6E442-C1E0-6A88-73B6-3D053F155311}"/>
                </a:ext>
              </a:extLst>
            </p:cNvPr>
            <p:cNvPicPr>
              <a:picLocks noChangeAspect="1"/>
            </p:cNvPicPr>
            <p:nvPr/>
          </p:nvPicPr>
          <p:blipFill>
            <a:blip r:embed="rId3"/>
            <a:stretch>
              <a:fillRect/>
            </a:stretch>
          </p:blipFill>
          <p:spPr>
            <a:xfrm>
              <a:off x="518010" y="1734206"/>
              <a:ext cx="3471028" cy="2791285"/>
            </a:xfrm>
            <a:prstGeom prst="rect">
              <a:avLst/>
            </a:prstGeom>
          </p:spPr>
        </p:pic>
        <p:sp>
          <p:nvSpPr>
            <p:cNvPr id="5" name="Oval 4">
              <a:extLst>
                <a:ext uri="{FF2B5EF4-FFF2-40B4-BE49-F238E27FC236}">
                  <a16:creationId xmlns:a16="http://schemas.microsoft.com/office/drawing/2014/main" id="{8A2F74ED-64C0-0C6E-0624-9A01F13156D4}"/>
                </a:ext>
              </a:extLst>
            </p:cNvPr>
            <p:cNvSpPr/>
            <p:nvPr/>
          </p:nvSpPr>
          <p:spPr>
            <a:xfrm rot="19878859">
              <a:off x="2702675" y="2257039"/>
              <a:ext cx="674893" cy="5545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a:t>
              </a:r>
              <a:r>
                <a:rPr lang="en-US" sz="1000" dirty="0"/>
                <a:t> </a:t>
              </a:r>
              <a:r>
                <a:rPr lang="en-US" sz="1000" dirty="0">
                  <a:solidFill>
                    <a:schemeClr val="tx1"/>
                  </a:solidFill>
                </a:rPr>
                <a:t>is you</a:t>
              </a:r>
            </a:p>
          </p:txBody>
        </p:sp>
        <p:sp>
          <p:nvSpPr>
            <p:cNvPr id="7" name="Rectangle 6">
              <a:extLst>
                <a:ext uri="{FF2B5EF4-FFF2-40B4-BE49-F238E27FC236}">
                  <a16:creationId xmlns:a16="http://schemas.microsoft.com/office/drawing/2014/main" id="{D0CA1802-1A6F-5574-7716-5E1E40692077}"/>
                </a:ext>
              </a:extLst>
            </p:cNvPr>
            <p:cNvSpPr/>
            <p:nvPr/>
          </p:nvSpPr>
          <p:spPr>
            <a:xfrm>
              <a:off x="2333297" y="22891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58459C-4C6F-D4FF-5BD8-946BC0E94D05}"/>
                </a:ext>
              </a:extLst>
            </p:cNvPr>
            <p:cNvSpPr/>
            <p:nvPr/>
          </p:nvSpPr>
          <p:spPr>
            <a:xfrm>
              <a:off x="1535817" y="2441553"/>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860CE0-9F39-97EF-31CC-7D88CC5CC21E}"/>
                </a:ext>
              </a:extLst>
            </p:cNvPr>
            <p:cNvSpPr/>
            <p:nvPr/>
          </p:nvSpPr>
          <p:spPr>
            <a:xfrm>
              <a:off x="1286807" y="2864987"/>
              <a:ext cx="277694" cy="282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99F4B53D-8137-0089-1DC2-C55374671443}"/>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 name="Rectangle 2">
            <a:extLst>
              <a:ext uri="{FF2B5EF4-FFF2-40B4-BE49-F238E27FC236}">
                <a16:creationId xmlns:a16="http://schemas.microsoft.com/office/drawing/2014/main" id="{75558E16-B70D-4EB8-AA87-0DB0429DC91A}"/>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3951510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2958-8321-4466-6B14-821F02E6F34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9F7753-29E6-50E5-58E0-AC970B0D5D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12" name="Google Shape;242;p42">
            <a:extLst>
              <a:ext uri="{FF2B5EF4-FFF2-40B4-BE49-F238E27FC236}">
                <a16:creationId xmlns:a16="http://schemas.microsoft.com/office/drawing/2014/main" id="{F199C999-EE2B-B77A-4853-78F9AE6E7D55}"/>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Creating a Spatial Grid: Grid!</a:t>
            </a:r>
            <a:endParaRPr sz="1100" dirty="0">
              <a:solidFill>
                <a:srgbClr val="7030A0"/>
              </a:solidFill>
              <a:latin typeface="Bahnschrift Light SemiCondensed" panose="020B0502040204020203" pitchFamily="34" charset="0"/>
            </a:endParaRPr>
          </a:p>
        </p:txBody>
      </p:sp>
      <mc:AlternateContent xmlns:mc="http://schemas.openxmlformats.org/markup-compatibility/2006" xmlns:a14="http://schemas.microsoft.com/office/drawing/2010/main">
        <mc:Choice Requires="a14">
          <p:sp>
            <p:nvSpPr>
              <p:cNvPr id="7" name="Google Shape;211;p38">
                <a:extLst>
                  <a:ext uri="{FF2B5EF4-FFF2-40B4-BE49-F238E27FC236}">
                    <a16:creationId xmlns:a16="http://schemas.microsoft.com/office/drawing/2014/main" id="{29729B08-B084-5C94-0D09-C0C971C2942D}"/>
                  </a:ext>
                </a:extLst>
              </p:cNvPr>
              <p:cNvSpPr txBox="1">
                <a:spLocks/>
              </p:cNvSpPr>
              <p:nvPr/>
            </p:nvSpPr>
            <p:spPr>
              <a:xfrm>
                <a:off x="365783" y="845238"/>
                <a:ext cx="4206216" cy="1897961"/>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As shown, some of our bins will no longer be full after the </a:t>
                </a:r>
                <a:r>
                  <a:rPr lang="en-US" b="1" dirty="0" err="1"/>
                  <a:t>st_intersection</a:t>
                </a:r>
                <a:r>
                  <a:rPr lang="en-US" b="1" dirty="0"/>
                  <a:t>() </a:t>
                </a:r>
                <a:r>
                  <a:rPr lang="en-US" dirty="0"/>
                  <a:t>step.</a:t>
                </a:r>
              </a:p>
              <a:p>
                <a:pPr marL="361950" indent="-285750">
                  <a:spcBef>
                    <a:spcPts val="800"/>
                  </a:spcBef>
                  <a:buSzPts val="2400"/>
                  <a:buFont typeface="Arial" panose="020B0604020202020204" pitchFamily="34" charset="0"/>
                  <a:buChar char="•"/>
                </a:pPr>
                <a:r>
                  <a:rPr lang="en-US" dirty="0"/>
                  <a:t>To address this, we use </a:t>
                </a:r>
                <a:r>
                  <a:rPr lang="en-US" b="1" dirty="0" err="1"/>
                  <a:t>st_area</a:t>
                </a:r>
                <a:r>
                  <a:rPr lang="en-US" b="1" dirty="0"/>
                  <a:t>() </a:t>
                </a:r>
                <a:r>
                  <a:rPr lang="en-US" dirty="0"/>
                  <a:t>here to retrieve the area (returned in the square units of our PCS, here </a:t>
                </a:r>
                <a14:m>
                  <m:oMath xmlns:m="http://schemas.openxmlformats.org/officeDocument/2006/math">
                    <m:sSup>
                      <m:sSupPr>
                        <m:ctrlPr>
                          <a:rPr lang="en-US" i="1">
                            <a:latin typeface="Cambria Math" panose="02040503050406030204" pitchFamily="18" charset="0"/>
                          </a:rPr>
                        </m:ctrlPr>
                      </m:sSupPr>
                      <m:e>
                        <m:r>
                          <m:rPr>
                            <m:nor/>
                          </m:rPr>
                          <a:rPr lang="en-US" dirty="0"/>
                          <m:t>m</m:t>
                        </m:r>
                      </m:e>
                      <m:sup>
                        <m:r>
                          <a:rPr lang="en-US" i="1">
                            <a:latin typeface="Cambria Math" panose="02040503050406030204" pitchFamily="18" charset="0"/>
                          </a:rPr>
                          <m:t>2</m:t>
                        </m:r>
                      </m:sup>
                    </m:sSup>
                  </m:oMath>
                </a14:m>
                <a:r>
                  <a:rPr lang="en-US" dirty="0"/>
                  <a:t> ) for each feature/grid cell. </a:t>
                </a:r>
              </a:p>
              <a:p>
                <a:pPr marL="361950" indent="-285750">
                  <a:spcBef>
                    <a:spcPts val="800"/>
                  </a:spcBef>
                  <a:buSzPts val="2400"/>
                  <a:buFont typeface="Arial" panose="020B0604020202020204" pitchFamily="34" charset="0"/>
                  <a:buChar char="•"/>
                </a:pPr>
                <a:r>
                  <a:rPr lang="en-US" dirty="0"/>
                  <a:t>We then append that as a column.</a:t>
                </a:r>
              </a:p>
              <a:p>
                <a:pPr marL="361950" indent="-285750">
                  <a:spcBef>
                    <a:spcPts val="800"/>
                  </a:spcBef>
                  <a:buSzPts val="2400"/>
                  <a:buFont typeface="Arial" panose="020B0604020202020204" pitchFamily="34" charset="0"/>
                  <a:buChar char="•"/>
                </a:pPr>
                <a:r>
                  <a:rPr lang="en-US" dirty="0"/>
                  <a:t>Then we filter by the max area value minus one </a:t>
                </a:r>
                <a14:m>
                  <m:oMath xmlns:m="http://schemas.openxmlformats.org/officeDocument/2006/math">
                    <m:sSup>
                      <m:sSupPr>
                        <m:ctrlPr>
                          <a:rPr lang="en-US" i="1">
                            <a:latin typeface="Cambria Math" panose="02040503050406030204" pitchFamily="18" charset="0"/>
                          </a:rPr>
                        </m:ctrlPr>
                      </m:sSupPr>
                      <m:e>
                        <m:r>
                          <m:rPr>
                            <m:nor/>
                          </m:rPr>
                          <a:rPr lang="en-US" dirty="0"/>
                          <m:t>m</m:t>
                        </m:r>
                      </m:e>
                      <m:sup>
                        <m:r>
                          <a:rPr lang="en-US" i="1">
                            <a:latin typeface="Cambria Math" panose="02040503050406030204" pitchFamily="18" charset="0"/>
                          </a:rPr>
                          <m:t>2</m:t>
                        </m:r>
                      </m:sup>
                    </m:sSup>
                  </m:oMath>
                </a14:m>
                <a:r>
                  <a:rPr lang="en-US" dirty="0"/>
                  <a:t> </a:t>
                </a:r>
              </a:p>
              <a:p>
                <a:pPr marL="361950" indent="-285750">
                  <a:spcBef>
                    <a:spcPts val="800"/>
                  </a:spcBef>
                  <a:buSzPts val="2400"/>
                  <a:buFont typeface="Arial" panose="020B0604020202020204" pitchFamily="34" charset="0"/>
                  <a:buChar char="•"/>
                </a:pPr>
                <a:r>
                  <a:rPr lang="en-US" dirty="0"/>
                  <a:t>Lastly, we give each grid cell a grid ID for later use.</a:t>
                </a:r>
              </a:p>
            </p:txBody>
          </p:sp>
        </mc:Choice>
        <mc:Fallback xmlns="">
          <p:sp>
            <p:nvSpPr>
              <p:cNvPr id="7" name="Google Shape;211;p38">
                <a:extLst>
                  <a:ext uri="{FF2B5EF4-FFF2-40B4-BE49-F238E27FC236}">
                    <a16:creationId xmlns:a16="http://schemas.microsoft.com/office/drawing/2014/main" id="{29729B08-B084-5C94-0D09-C0C971C2942D}"/>
                  </a:ext>
                </a:extLst>
              </p:cNvPr>
              <p:cNvSpPr txBox="1">
                <a:spLocks noRot="1" noChangeAspect="1" noMove="1" noResize="1" noEditPoints="1" noAdjustHandles="1" noChangeArrowheads="1" noChangeShapeType="1" noTextEdit="1"/>
              </p:cNvSpPr>
              <p:nvPr/>
            </p:nvSpPr>
            <p:spPr>
              <a:xfrm>
                <a:off x="365783" y="845238"/>
                <a:ext cx="4206216" cy="1897961"/>
              </a:xfrm>
              <a:prstGeom prst="rect">
                <a:avLst/>
              </a:prstGeom>
              <a:blipFill>
                <a:blip r:embed="rId3"/>
                <a:stretch>
                  <a:fillRect l="-580" t="-2894" r="-1884" b="-46945"/>
                </a:stretch>
              </a:blipFill>
              <a:ln>
                <a:noFill/>
              </a:ln>
            </p:spPr>
            <p:txBody>
              <a:bodyPr/>
              <a:lstStyle/>
              <a:p>
                <a:r>
                  <a:rPr lang="en-US">
                    <a:noFill/>
                  </a:rPr>
                  <a:t> </a:t>
                </a:r>
              </a:p>
            </p:txBody>
          </p:sp>
        </mc:Fallback>
      </mc:AlternateContent>
      <p:sp>
        <p:nvSpPr>
          <p:cNvPr id="20" name="Pentagon 19">
            <a:extLst>
              <a:ext uri="{FF2B5EF4-FFF2-40B4-BE49-F238E27FC236}">
                <a16:creationId xmlns:a16="http://schemas.microsoft.com/office/drawing/2014/main" id="{448F3E18-B232-5B08-CCF3-696A3388FFBE}"/>
              </a:ext>
            </a:extLst>
          </p:cNvPr>
          <p:cNvSpPr/>
          <p:nvPr/>
        </p:nvSpPr>
        <p:spPr>
          <a:xfrm>
            <a:off x="6932906" y="1504418"/>
            <a:ext cx="1435100" cy="147320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79E9BAC-5781-1FB0-9059-0A119A7FE9BD}"/>
              </a:ext>
            </a:extLst>
          </p:cNvPr>
          <p:cNvSpPr txBox="1"/>
          <p:nvPr/>
        </p:nvSpPr>
        <p:spPr>
          <a:xfrm>
            <a:off x="7259162" y="3050304"/>
            <a:ext cx="782587" cy="307777"/>
          </a:xfrm>
          <a:prstGeom prst="rect">
            <a:avLst/>
          </a:prstGeom>
          <a:noFill/>
        </p:spPr>
        <p:txBody>
          <a:bodyPr wrap="none" rtlCol="0">
            <a:spAutoFit/>
          </a:bodyPr>
          <a:lstStyle/>
          <a:p>
            <a:r>
              <a:rPr lang="en-US" dirty="0"/>
              <a:t>Full Bin</a:t>
            </a:r>
          </a:p>
        </p:txBody>
      </p:sp>
      <p:grpSp>
        <p:nvGrpSpPr>
          <p:cNvPr id="22" name="Group 21">
            <a:extLst>
              <a:ext uri="{FF2B5EF4-FFF2-40B4-BE49-F238E27FC236}">
                <a16:creationId xmlns:a16="http://schemas.microsoft.com/office/drawing/2014/main" id="{32E68159-6552-AA0C-E2A1-9CB007381FDF}"/>
              </a:ext>
            </a:extLst>
          </p:cNvPr>
          <p:cNvGrpSpPr/>
          <p:nvPr/>
        </p:nvGrpSpPr>
        <p:grpSpPr>
          <a:xfrm>
            <a:off x="4456269" y="1376448"/>
            <a:ext cx="1885949" cy="1981633"/>
            <a:chOff x="2755900" y="1003300"/>
            <a:chExt cx="1885949" cy="1981633"/>
          </a:xfrm>
        </p:grpSpPr>
        <p:sp>
          <p:nvSpPr>
            <p:cNvPr id="23" name="Pentagon 22">
              <a:extLst>
                <a:ext uri="{FF2B5EF4-FFF2-40B4-BE49-F238E27FC236}">
                  <a16:creationId xmlns:a16="http://schemas.microsoft.com/office/drawing/2014/main" id="{A8BFC96A-9810-87AA-238B-86696FBB44D5}"/>
                </a:ext>
              </a:extLst>
            </p:cNvPr>
            <p:cNvSpPr/>
            <p:nvPr/>
          </p:nvSpPr>
          <p:spPr>
            <a:xfrm>
              <a:off x="3206749" y="1098550"/>
              <a:ext cx="1435100" cy="147320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C1E909-8126-2685-EBAE-2AE5A3927C90}"/>
                </a:ext>
              </a:extLst>
            </p:cNvPr>
            <p:cNvSpPr/>
            <p:nvPr/>
          </p:nvSpPr>
          <p:spPr>
            <a:xfrm>
              <a:off x="2755900" y="1003300"/>
              <a:ext cx="939800" cy="1981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7ED15877-EC53-BFA1-FD8E-EF53DC024C3A}"/>
              </a:ext>
            </a:extLst>
          </p:cNvPr>
          <p:cNvSpPr txBox="1"/>
          <p:nvPr/>
        </p:nvSpPr>
        <p:spPr>
          <a:xfrm>
            <a:off x="5099672" y="3050304"/>
            <a:ext cx="1111202" cy="307777"/>
          </a:xfrm>
          <a:prstGeom prst="rect">
            <a:avLst/>
          </a:prstGeom>
          <a:noFill/>
        </p:spPr>
        <p:txBody>
          <a:bodyPr wrap="none" rtlCol="0">
            <a:spAutoFit/>
          </a:bodyPr>
          <a:lstStyle/>
          <a:p>
            <a:r>
              <a:rPr lang="en-US" dirty="0"/>
              <a:t>Not Full Bin</a:t>
            </a:r>
          </a:p>
        </p:txBody>
      </p:sp>
      <p:sp>
        <p:nvSpPr>
          <p:cNvPr id="8" name="Rectangle 7">
            <a:extLst>
              <a:ext uri="{FF2B5EF4-FFF2-40B4-BE49-F238E27FC236}">
                <a16:creationId xmlns:a16="http://schemas.microsoft.com/office/drawing/2014/main" id="{519CF823-1C34-5DE0-A75B-283980AEAAED}"/>
              </a:ext>
            </a:extLst>
          </p:cNvPr>
          <p:cNvSpPr>
            <a:spLocks noChangeArrowheads="1"/>
          </p:cNvSpPr>
          <p:nvPr/>
        </p:nvSpPr>
        <p:spPr bwMode="auto">
          <a:xfrm>
            <a:off x="1057900" y="3665931"/>
            <a:ext cx="5875006" cy="1264662"/>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…mutate(area_m2 = </a:t>
            </a:r>
            <a:r>
              <a:rPr kumimoji="0" lang="en-US" altLang="en-US" sz="2000" b="0" i="0" u="none" strike="noStrike" cap="none" normalizeH="0" baseline="0" dirty="0" err="1">
                <a:ln>
                  <a:noFill/>
                </a:ln>
                <a:solidFill>
                  <a:srgbClr val="303030"/>
                </a:solidFill>
                <a:effectLst/>
                <a:latin typeface="Menlo"/>
              </a:rPr>
              <a:t>st_area</a:t>
            </a:r>
            <a:r>
              <a:rPr kumimoji="0" lang="en-US" altLang="en-US" sz="2000" b="0" i="0" u="none" strike="noStrike" cap="none" normalizeH="0" baseline="0" dirty="0">
                <a:ln>
                  <a:noFill/>
                </a:ln>
                <a:solidFill>
                  <a:srgbClr val="303030"/>
                </a:solidFill>
                <a:effectLst/>
                <a:latin typeface="Menlo"/>
              </a:rPr>
              <a:t>(geometry))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filter(area_m2 &gt; max(area_m2)-</a:t>
            </a:r>
            <a:r>
              <a:rPr kumimoji="0" lang="en-US" altLang="en-US" sz="2000" b="0" i="0" u="none" strike="noStrike" cap="none" normalizeH="0" baseline="0" dirty="0" err="1">
                <a:ln>
                  <a:noFill/>
                </a:ln>
                <a:solidFill>
                  <a:srgbClr val="303030"/>
                </a:solidFill>
                <a:effectLst/>
                <a:latin typeface="Menlo"/>
              </a:rPr>
              <a:t>set_units</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009999"/>
                </a:solidFill>
                <a:effectLst/>
                <a:latin typeface="Menlo"/>
              </a:rPr>
              <a:t>1</a:t>
            </a:r>
            <a:r>
              <a:rPr kumimoji="0" lang="en-US" altLang="en-US" sz="2000" b="0" i="0" u="none" strike="noStrike" cap="none" normalizeH="0" baseline="0" dirty="0">
                <a:ln>
                  <a:noFill/>
                </a:ln>
                <a:solidFill>
                  <a:srgbClr val="303030"/>
                </a:solidFill>
                <a:effectLst/>
                <a:latin typeface="Menlo"/>
              </a:rPr>
              <a:t>, m^</a:t>
            </a:r>
            <a:r>
              <a:rPr kumimoji="0" lang="en-US" altLang="en-US" sz="2000" b="0" i="0" u="none" strike="noStrike" cap="none" normalizeH="0" baseline="0" dirty="0">
                <a:ln>
                  <a:noFill/>
                </a:ln>
                <a:solidFill>
                  <a:srgbClr val="009999"/>
                </a:solidFill>
                <a:effectLst/>
                <a:latin typeface="Menlo"/>
              </a:rPr>
              <a:t>2</a:t>
            </a:r>
            <a:r>
              <a:rPr kumimoji="0" lang="en-US" altLang="en-US" sz="2000" b="0" i="0" u="none" strike="noStrike" cap="none" normalizeH="0" baseline="0" dirty="0">
                <a:ln>
                  <a:noFill/>
                </a:ln>
                <a:solidFill>
                  <a:srgbClr val="303030"/>
                </a:solidFill>
                <a:effectLst/>
                <a:latin typeface="Menlo"/>
              </a:rPr>
              <a:t>))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mutate(grid.id = </a:t>
            </a:r>
            <a:r>
              <a:rPr kumimoji="0" lang="en-US" altLang="en-US" sz="2000" b="0" i="0" u="none" strike="noStrike" cap="none" normalizeH="0" baseline="0" dirty="0" err="1">
                <a:ln>
                  <a:noFill/>
                </a:ln>
                <a:solidFill>
                  <a:srgbClr val="303030"/>
                </a:solidFill>
                <a:effectLst/>
                <a:latin typeface="Menlo"/>
              </a:rPr>
              <a:t>row_number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cxnSp>
        <p:nvCxnSpPr>
          <p:cNvPr id="10" name="Straight Connector 9">
            <a:extLst>
              <a:ext uri="{FF2B5EF4-FFF2-40B4-BE49-F238E27FC236}">
                <a16:creationId xmlns:a16="http://schemas.microsoft.com/office/drawing/2014/main" id="{1D1A4434-BC85-44A5-2713-0B5FFC2CB8D1}"/>
              </a:ext>
            </a:extLst>
          </p:cNvPr>
          <p:cNvCxnSpPr/>
          <p:nvPr/>
        </p:nvCxnSpPr>
        <p:spPr>
          <a:xfrm>
            <a:off x="5396069" y="1185567"/>
            <a:ext cx="0" cy="1910781"/>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A8AB638-4CCF-165C-D0F1-89AB5BA84759}"/>
              </a:ext>
            </a:extLst>
          </p:cNvPr>
          <p:cNvCxnSpPr>
            <a:cxnSpLocks/>
          </p:cNvCxnSpPr>
          <p:nvPr/>
        </p:nvCxnSpPr>
        <p:spPr>
          <a:xfrm flipH="1">
            <a:off x="5631443" y="1108572"/>
            <a:ext cx="826507" cy="1400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109558-C792-75F9-ADE7-88E47379860C}"/>
              </a:ext>
            </a:extLst>
          </p:cNvPr>
          <p:cNvSpPr txBox="1"/>
          <p:nvPr/>
        </p:nvSpPr>
        <p:spPr>
          <a:xfrm>
            <a:off x="6394494" y="922980"/>
            <a:ext cx="1377300" cy="307777"/>
          </a:xfrm>
          <a:prstGeom prst="rect">
            <a:avLst/>
          </a:prstGeom>
          <a:noFill/>
        </p:spPr>
        <p:txBody>
          <a:bodyPr wrap="none" rtlCol="0">
            <a:spAutoFit/>
          </a:bodyPr>
          <a:lstStyle/>
          <a:p>
            <a:r>
              <a:rPr lang="en-US" dirty="0"/>
              <a:t>Country border</a:t>
            </a:r>
          </a:p>
        </p:txBody>
      </p:sp>
      <p:sp>
        <p:nvSpPr>
          <p:cNvPr id="16" name="TextBox 15">
            <a:extLst>
              <a:ext uri="{FF2B5EF4-FFF2-40B4-BE49-F238E27FC236}">
                <a16:creationId xmlns:a16="http://schemas.microsoft.com/office/drawing/2014/main" id="{77120D46-3CD4-FB48-0E1C-065B4C2EB96F}"/>
              </a:ext>
            </a:extLst>
          </p:cNvPr>
          <p:cNvSpPr txBox="1"/>
          <p:nvPr/>
        </p:nvSpPr>
        <p:spPr>
          <a:xfrm>
            <a:off x="7083144" y="3928930"/>
            <a:ext cx="2057400" cy="738664"/>
          </a:xfrm>
          <a:prstGeom prst="rect">
            <a:avLst/>
          </a:prstGeom>
          <a:noFill/>
        </p:spPr>
        <p:txBody>
          <a:bodyPr wrap="square" rtlCol="0">
            <a:spAutoFit/>
          </a:bodyPr>
          <a:lstStyle/>
          <a:p>
            <a:r>
              <a:rPr lang="en-US" dirty="0">
                <a:solidFill>
                  <a:schemeClr val="accent2"/>
                </a:solidFill>
              </a:rPr>
              <a:t>What are we doing here with mutate and filter?</a:t>
            </a:r>
          </a:p>
        </p:txBody>
      </p:sp>
    </p:spTree>
    <p:extLst>
      <p:ext uri="{BB962C8B-B14F-4D97-AF65-F5344CB8AC3E}">
        <p14:creationId xmlns:p14="http://schemas.microsoft.com/office/powerpoint/2010/main" val="414197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E333-FF7E-44A4-4057-53417594DE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65B906-7F83-90FF-0680-9316ABCD46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12" name="Google Shape;242;p42">
            <a:extLst>
              <a:ext uri="{FF2B5EF4-FFF2-40B4-BE49-F238E27FC236}">
                <a16:creationId xmlns:a16="http://schemas.microsoft.com/office/drawing/2014/main" id="{BFD76549-EF61-E399-08EF-AF2FB2DA8F23}"/>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Why max area minus 1?</a:t>
            </a:r>
            <a:endParaRPr sz="1100" dirty="0">
              <a:solidFill>
                <a:srgbClr val="7030A0"/>
              </a:solidFill>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4D185EA2-5C8D-2B82-0CC6-73940FF0CF22}"/>
              </a:ext>
            </a:extLst>
          </p:cNvPr>
          <p:cNvPicPr>
            <a:picLocks noChangeAspect="1"/>
          </p:cNvPicPr>
          <p:nvPr/>
        </p:nvPicPr>
        <p:blipFill>
          <a:blip r:embed="rId3"/>
          <a:stretch>
            <a:fillRect/>
          </a:stretch>
        </p:blipFill>
        <p:spPr>
          <a:xfrm>
            <a:off x="722896" y="1096537"/>
            <a:ext cx="2782303" cy="3856928"/>
          </a:xfrm>
          <a:prstGeom prst="rect">
            <a:avLst/>
          </a:prstGeom>
        </p:spPr>
      </p:pic>
      <p:sp>
        <p:nvSpPr>
          <p:cNvPr id="8" name="TextBox 7">
            <a:extLst>
              <a:ext uri="{FF2B5EF4-FFF2-40B4-BE49-F238E27FC236}">
                <a16:creationId xmlns:a16="http://schemas.microsoft.com/office/drawing/2014/main" id="{0820DB04-08FB-86F4-289D-E1EF81DEE096}"/>
              </a:ext>
            </a:extLst>
          </p:cNvPr>
          <p:cNvSpPr txBox="1"/>
          <p:nvPr/>
        </p:nvSpPr>
        <p:spPr>
          <a:xfrm>
            <a:off x="3915215" y="1531558"/>
            <a:ext cx="3301869" cy="2893100"/>
          </a:xfrm>
          <a:prstGeom prst="rect">
            <a:avLst/>
          </a:prstGeom>
          <a:noFill/>
        </p:spPr>
        <p:txBody>
          <a:bodyPr wrap="square" rtlCol="0">
            <a:spAutoFit/>
          </a:bodyPr>
          <a:lstStyle/>
          <a:p>
            <a:r>
              <a:rPr lang="en-US" dirty="0"/>
              <a:t>When we plot the values in our area_m2 column on the map, we can see these </a:t>
            </a:r>
            <a:r>
              <a:rPr lang="en-US" b="1" dirty="0"/>
              <a:t>areas are not exact </a:t>
            </a:r>
            <a:r>
              <a:rPr lang="en-US" dirty="0"/>
              <a:t>(although they are very, very close in value)</a:t>
            </a:r>
          </a:p>
          <a:p>
            <a:endParaRPr lang="en-US" b="1" dirty="0"/>
          </a:p>
          <a:p>
            <a:r>
              <a:rPr lang="en-US" b="1" dirty="0"/>
              <a:t>This is an internal artifact of trying to keep the grid at the extent we ask of it. </a:t>
            </a:r>
          </a:p>
          <a:p>
            <a:endParaRPr lang="en-US" b="1" dirty="0"/>
          </a:p>
          <a:p>
            <a:r>
              <a:rPr lang="en-US" b="1" dirty="0"/>
              <a:t>Grid cells of exactly the same area may not be perfectly divisible into the provided extent </a:t>
            </a:r>
          </a:p>
        </p:txBody>
      </p:sp>
    </p:spTree>
    <p:extLst>
      <p:ext uri="{BB962C8B-B14F-4D97-AF65-F5344CB8AC3E}">
        <p14:creationId xmlns:p14="http://schemas.microsoft.com/office/powerpoint/2010/main" val="10238887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442E-E92F-85B1-0813-0AA5E5BD27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FF5C0D-577D-95A5-CB46-42C1569F1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11EA3F-D37C-CEAB-EF22-D61072D69C66}"/>
                  </a:ext>
                </a:extLst>
              </p:cNvPr>
              <p:cNvSpPr txBox="1"/>
              <p:nvPr/>
            </p:nvSpPr>
            <p:spPr>
              <a:xfrm>
                <a:off x="1009781" y="4244043"/>
                <a:ext cx="6960476" cy="523220"/>
              </a:xfrm>
              <a:prstGeom prst="rect">
                <a:avLst/>
              </a:prstGeom>
              <a:noFill/>
            </p:spPr>
            <p:txBody>
              <a:bodyPr wrap="square" rtlCol="0">
                <a:spAutoFit/>
              </a:bodyPr>
              <a:lstStyle/>
              <a:p>
                <a:r>
                  <a:rPr lang="en-US" dirty="0"/>
                  <a:t>Now we have a </a:t>
                </a:r>
                <a:r>
                  <a:rPr lang="en-US" b="1" dirty="0"/>
                  <a:t>spatial grid </a:t>
                </a:r>
                <a:r>
                  <a:rPr lang="en-US" dirty="0"/>
                  <a:t>with grid cells that are 40</a:t>
                </a:r>
                <a14:m>
                  <m:oMath xmlns:m="http://schemas.openxmlformats.org/officeDocument/2006/math">
                    <m:sSup>
                      <m:sSupPr>
                        <m:ctrlPr>
                          <a:rPr lang="en-US" i="1">
                            <a:latin typeface="Cambria Math" panose="02040503050406030204" pitchFamily="18" charset="0"/>
                          </a:rPr>
                        </m:ctrlPr>
                      </m:sSupPr>
                      <m:e>
                        <m:r>
                          <m:rPr>
                            <m:nor/>
                          </m:rPr>
                          <a:rPr lang="en-US" dirty="0"/>
                          <m:t>km</m:t>
                        </m:r>
                      </m:e>
                      <m:sup>
                        <m:r>
                          <a:rPr lang="en-US" i="1">
                            <a:latin typeface="Cambria Math" panose="02040503050406030204" pitchFamily="18" charset="0"/>
                          </a:rPr>
                          <m:t>2</m:t>
                        </m:r>
                      </m:sup>
                    </m:sSup>
                  </m:oMath>
                </a14:m>
                <a:r>
                  <a:rPr lang="en-US" dirty="0"/>
                  <a:t> which we could later summarize species data and habitat data to!</a:t>
                </a:r>
                <a:endParaRPr lang="en-US" b="1" dirty="0"/>
              </a:p>
            </p:txBody>
          </p:sp>
        </mc:Choice>
        <mc:Fallback xmlns="">
          <p:sp>
            <p:nvSpPr>
              <p:cNvPr id="8" name="TextBox 7">
                <a:extLst>
                  <a:ext uri="{FF2B5EF4-FFF2-40B4-BE49-F238E27FC236}">
                    <a16:creationId xmlns:a16="http://schemas.microsoft.com/office/drawing/2014/main" id="{5B11EA3F-D37C-CEAB-EF22-D61072D69C66}"/>
                  </a:ext>
                </a:extLst>
              </p:cNvPr>
              <p:cNvSpPr txBox="1">
                <a:spLocks noRot="1" noChangeAspect="1" noMove="1" noResize="1" noEditPoints="1" noAdjustHandles="1" noChangeArrowheads="1" noChangeShapeType="1" noTextEdit="1"/>
              </p:cNvSpPr>
              <p:nvPr/>
            </p:nvSpPr>
            <p:spPr>
              <a:xfrm>
                <a:off x="1009781" y="4244043"/>
                <a:ext cx="6960476" cy="523220"/>
              </a:xfrm>
              <a:prstGeom prst="rect">
                <a:avLst/>
              </a:prstGeom>
              <a:blipFill>
                <a:blip r:embed="rId3"/>
                <a:stretch>
                  <a:fillRect l="-263" t="-2326" b="-1162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081CFF9-18BE-F18C-7D3B-756F2E893F87}"/>
              </a:ext>
            </a:extLst>
          </p:cNvPr>
          <p:cNvSpPr txBox="1"/>
          <p:nvPr/>
        </p:nvSpPr>
        <p:spPr>
          <a:xfrm>
            <a:off x="1009781" y="1187209"/>
            <a:ext cx="1390124" cy="646331"/>
          </a:xfrm>
          <a:prstGeom prst="rect">
            <a:avLst/>
          </a:prstGeom>
          <a:noFill/>
        </p:spPr>
        <p:txBody>
          <a:bodyPr wrap="none" rtlCol="0">
            <a:spAutoFit/>
          </a:bodyPr>
          <a:lstStyle/>
          <a:p>
            <a:r>
              <a:rPr lang="en-US" sz="3600" dirty="0">
                <a:solidFill>
                  <a:srgbClr val="7030A0"/>
                </a:solidFill>
                <a:latin typeface="Bahnschrift Light SemiCondensed" panose="020B0502040204020203" pitchFamily="34" charset="0"/>
              </a:rPr>
              <a:t>Voila!!!</a:t>
            </a:r>
          </a:p>
        </p:txBody>
      </p:sp>
      <p:sp>
        <p:nvSpPr>
          <p:cNvPr id="2" name="Rectangle 1">
            <a:extLst>
              <a:ext uri="{FF2B5EF4-FFF2-40B4-BE49-F238E27FC236}">
                <a16:creationId xmlns:a16="http://schemas.microsoft.com/office/drawing/2014/main" id="{7B5CEB55-5D77-F61B-F7B9-F10143AEF287}"/>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CB71E544-02D1-6CFD-FCAE-1BFB40C4C410}"/>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12" name="Picture 11">
            <a:extLst>
              <a:ext uri="{FF2B5EF4-FFF2-40B4-BE49-F238E27FC236}">
                <a16:creationId xmlns:a16="http://schemas.microsoft.com/office/drawing/2014/main" id="{1C66DA96-D879-DE9C-0DFD-2277E5C03582}"/>
              </a:ext>
            </a:extLst>
          </p:cNvPr>
          <p:cNvPicPr>
            <a:picLocks noChangeAspect="1"/>
          </p:cNvPicPr>
          <p:nvPr/>
        </p:nvPicPr>
        <p:blipFill>
          <a:blip r:embed="rId4"/>
          <a:srcRect l="29343" r="29448"/>
          <a:stretch>
            <a:fillRect/>
          </a:stretch>
        </p:blipFill>
        <p:spPr>
          <a:xfrm>
            <a:off x="5416485" y="468744"/>
            <a:ext cx="2655223" cy="3615006"/>
          </a:xfrm>
          <a:prstGeom prst="rect">
            <a:avLst/>
          </a:prstGeom>
        </p:spPr>
      </p:pic>
      <p:sp>
        <p:nvSpPr>
          <p:cNvPr id="4" name="Rectangle 1">
            <a:extLst>
              <a:ext uri="{FF2B5EF4-FFF2-40B4-BE49-F238E27FC236}">
                <a16:creationId xmlns:a16="http://schemas.microsoft.com/office/drawing/2014/main" id="{729A47CE-91A1-E6DE-ECCB-9777BA23CD74}"/>
              </a:ext>
            </a:extLst>
          </p:cNvPr>
          <p:cNvSpPr>
            <a:spLocks noChangeArrowheads="1"/>
          </p:cNvSpPr>
          <p:nvPr/>
        </p:nvSpPr>
        <p:spPr bwMode="auto">
          <a:xfrm>
            <a:off x="403597" y="1943383"/>
            <a:ext cx="4799023" cy="1880215"/>
          </a:xfrm>
          <a:prstGeom prst="rect">
            <a:avLst/>
          </a:prstGeom>
          <a:solidFill>
            <a:srgbClr val="EB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380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ggplot</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grid,colour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"black"</a:t>
            </a:r>
            <a:r>
              <a:rPr kumimoji="0" lang="en-US" altLang="en-US" sz="2000" b="0" i="0" u="none" strike="noStrike" cap="none" normalizeH="0" baseline="0" dirty="0">
                <a:ln>
                  <a:noFill/>
                </a:ln>
                <a:solidFill>
                  <a:srgbClr val="30303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geom_sf</a:t>
            </a:r>
            <a:r>
              <a:rPr kumimoji="0" lang="en-US" altLang="en-US" sz="2000" b="0" i="0" u="none" strike="noStrike" cap="none" normalizeH="0" baseline="0" dirty="0">
                <a:ln>
                  <a:noFill/>
                </a:ln>
                <a:solidFill>
                  <a:srgbClr val="303030"/>
                </a:solidFill>
                <a:effectLst/>
                <a:latin typeface="Menlo"/>
              </a:rPr>
              <a:t>(data=</a:t>
            </a:r>
            <a:r>
              <a:rPr kumimoji="0" lang="en-US" altLang="en-US" sz="2000" b="0" i="0" u="none" strike="noStrike" cap="none" normalizeH="0" baseline="0" dirty="0" err="1">
                <a:ln>
                  <a:noFill/>
                </a:ln>
                <a:solidFill>
                  <a:srgbClr val="303030"/>
                </a:solidFill>
                <a:effectLst/>
                <a:latin typeface="Menlo"/>
              </a:rPr>
              <a:t>sp_clean_sf,colour</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rgbClr val="DD1144"/>
                </a:solidFill>
                <a:effectLst/>
                <a:latin typeface="Menlo"/>
              </a:rPr>
              <a:t>"red"</a:t>
            </a:r>
            <a:r>
              <a:rPr kumimoji="0" lang="en-US" altLang="en-US" sz="2000" b="0" i="0" u="none" strike="noStrike" cap="none" normalizeH="0" baseline="0" dirty="0">
                <a:ln>
                  <a:noFill/>
                </a:ln>
                <a:solidFill>
                  <a:srgbClr val="303030"/>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03030"/>
                </a:solidFill>
                <a:effectLst/>
                <a:latin typeface="Menlo"/>
              </a:rPr>
              <a:t>coord_sf</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err="1">
                <a:ln>
                  <a:noFill/>
                </a:ln>
                <a:solidFill>
                  <a:srgbClr val="303030"/>
                </a:solidFill>
                <a:effectLst/>
                <a:latin typeface="Menlo"/>
              </a:rPr>
              <a:t>xlim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xmax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err="1">
                <a:ln>
                  <a:noFill/>
                </a:ln>
                <a:solidFill>
                  <a:srgbClr val="303030"/>
                </a:solidFill>
                <a:effectLst/>
                <a:latin typeface="Menlo"/>
              </a:rPr>
              <a:t>ylim</a:t>
            </a:r>
            <a:r>
              <a:rPr kumimoji="0" lang="en-US" altLang="en-US" sz="2000" b="0" i="0" u="none" strike="noStrike" cap="none" normalizeH="0" baseline="0" dirty="0">
                <a:ln>
                  <a:noFill/>
                </a:ln>
                <a:solidFill>
                  <a:srgbClr val="303030"/>
                </a:solidFill>
                <a:effectLst/>
                <a:latin typeface="Menlo"/>
              </a:rPr>
              <a:t> = bb[c(</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ymin</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 </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err="1">
                <a:ln>
                  <a:noFill/>
                </a:ln>
                <a:solidFill>
                  <a:srgbClr val="DD1144"/>
                </a:solidFill>
                <a:effectLst/>
                <a:latin typeface="Menlo"/>
              </a:rPr>
              <a:t>ymax</a:t>
            </a:r>
            <a:r>
              <a:rPr kumimoji="0" lang="en-US" altLang="en-US" sz="2000" b="0" i="0" u="none" strike="noStrike" cap="none" normalizeH="0" baseline="0" dirty="0">
                <a:ln>
                  <a:noFill/>
                </a:ln>
                <a:solidFill>
                  <a:srgbClr val="DD1144"/>
                </a:solidFill>
                <a:effectLst/>
                <a:latin typeface="Menlo"/>
              </a:rPr>
              <a:t>"</a:t>
            </a:r>
            <a:r>
              <a:rPr kumimoji="0" lang="en-US" altLang="en-US" sz="2000" b="0" i="0" u="none" strike="noStrike" cap="none" normalizeH="0" baseline="0" dirty="0">
                <a:ln>
                  <a:noFill/>
                </a:ln>
                <a:solidFill>
                  <a:srgbClr val="303030"/>
                </a:solidFill>
                <a:effectLst/>
                <a:latin typeface="Menl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8932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D0D4F-C72D-B2A4-5DBE-2C8F3133C800}"/>
            </a:ext>
          </a:extLst>
        </p:cNvPr>
        <p:cNvGrpSpPr/>
        <p:nvPr/>
      </p:nvGrpSpPr>
      <p:grpSpPr>
        <a:xfrm>
          <a:off x="0" y="0"/>
          <a:ext cx="0" cy="0"/>
          <a:chOff x="0" y="0"/>
          <a:chExt cx="0" cy="0"/>
        </a:xfrm>
      </p:grpSpPr>
      <p:pic>
        <p:nvPicPr>
          <p:cNvPr id="10" name="Picture 9" descr="A map of a city&#10;&#10;AI-generated content may be incorrect.">
            <a:extLst>
              <a:ext uri="{FF2B5EF4-FFF2-40B4-BE49-F238E27FC236}">
                <a16:creationId xmlns:a16="http://schemas.microsoft.com/office/drawing/2014/main" id="{BD333152-1F85-72AE-6D77-E8D6C50FDD0D}"/>
              </a:ext>
            </a:extLst>
          </p:cNvPr>
          <p:cNvPicPr>
            <a:picLocks noChangeAspect="1"/>
          </p:cNvPicPr>
          <p:nvPr/>
        </p:nvPicPr>
        <p:blipFill>
          <a:blip r:embed="rId3"/>
          <a:stretch>
            <a:fillRect/>
          </a:stretch>
        </p:blipFill>
        <p:spPr>
          <a:xfrm>
            <a:off x="257900" y="2896591"/>
            <a:ext cx="2452968" cy="1648088"/>
          </a:xfrm>
          <a:prstGeom prst="rect">
            <a:avLst/>
          </a:prstGeom>
        </p:spPr>
      </p:pic>
      <p:sp>
        <p:nvSpPr>
          <p:cNvPr id="3" name="Slide Number Placeholder 2">
            <a:extLst>
              <a:ext uri="{FF2B5EF4-FFF2-40B4-BE49-F238E27FC236}">
                <a16:creationId xmlns:a16="http://schemas.microsoft.com/office/drawing/2014/main" id="{6FE97532-A37D-3E55-F946-460E40DF75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
        <p:nvSpPr>
          <p:cNvPr id="12" name="Google Shape;242;p42">
            <a:extLst>
              <a:ext uri="{FF2B5EF4-FFF2-40B4-BE49-F238E27FC236}">
                <a16:creationId xmlns:a16="http://schemas.microsoft.com/office/drawing/2014/main" id="{EADC0B3F-7C20-1557-7A47-42D6A96BD2AD}"/>
              </a:ext>
            </a:extLst>
          </p:cNvPr>
          <p:cNvSpPr txBox="1">
            <a:spLocks noGrp="1"/>
          </p:cNvSpPr>
          <p:nvPr>
            <p:ph type="title"/>
          </p:nvPr>
        </p:nvSpPr>
        <p:spPr>
          <a:xfrm>
            <a:off x="2086763" y="1476236"/>
            <a:ext cx="8742373" cy="994200"/>
          </a:xfrm>
          <a:prstGeom prst="rect">
            <a:avLst/>
          </a:prstGeom>
          <a:noFill/>
          <a:ln>
            <a:noFill/>
          </a:ln>
        </p:spPr>
        <p:txBody>
          <a:bodyPr spcFirstLastPara="1" wrap="square" lIns="68575" tIns="34275" rIns="68575" bIns="34275" anchor="ctr" anchorCtr="0">
            <a:noAutofit/>
          </a:bodyPr>
          <a:lstStyle/>
          <a:p>
            <a:pPr lvl="0" algn="ctr"/>
            <a:r>
              <a:rPr lang="en-US" dirty="0">
                <a:solidFill>
                  <a:srgbClr val="7030A0"/>
                </a:solidFill>
                <a:latin typeface="Bahnschrift Light SemiCondensed" panose="020B0502040204020203" pitchFamily="34" charset="0"/>
              </a:rPr>
              <a:t>Final Words of Wisdom</a:t>
            </a:r>
            <a:endParaRPr sz="1100" dirty="0">
              <a:solidFill>
                <a:srgbClr val="7030A0"/>
              </a:solidFill>
              <a:latin typeface="Bahnschrift Light SemiCondensed" panose="020B0502040204020203" pitchFamily="34" charset="0"/>
            </a:endParaRPr>
          </a:p>
        </p:txBody>
      </p:sp>
      <p:sp>
        <p:nvSpPr>
          <p:cNvPr id="8" name="TextBox 7">
            <a:extLst>
              <a:ext uri="{FF2B5EF4-FFF2-40B4-BE49-F238E27FC236}">
                <a16:creationId xmlns:a16="http://schemas.microsoft.com/office/drawing/2014/main" id="{00FEDD37-3DA6-372C-0639-A78B6EBBF40C}"/>
              </a:ext>
            </a:extLst>
          </p:cNvPr>
          <p:cNvSpPr txBox="1"/>
          <p:nvPr/>
        </p:nvSpPr>
        <p:spPr>
          <a:xfrm>
            <a:off x="4878351" y="2389063"/>
            <a:ext cx="3301869" cy="2246769"/>
          </a:xfrm>
          <a:prstGeom prst="rect">
            <a:avLst/>
          </a:prstGeom>
          <a:noFill/>
        </p:spPr>
        <p:txBody>
          <a:bodyPr wrap="square" rtlCol="0">
            <a:spAutoFit/>
          </a:bodyPr>
          <a:lstStyle/>
          <a:p>
            <a:pPr marL="285750" indent="-285750">
              <a:buFont typeface="Arial" panose="020B0604020202020204" pitchFamily="34" charset="0"/>
              <a:buChar char="•"/>
            </a:pPr>
            <a:r>
              <a:rPr lang="en-US" dirty="0"/>
              <a:t>Always </a:t>
            </a:r>
            <a:r>
              <a:rPr lang="en-US" dirty="0" err="1"/>
              <a:t>always</a:t>
            </a:r>
            <a:r>
              <a:rPr lang="en-US" dirty="0"/>
              <a:t> plot your spatial data and its attributes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 your coordinate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 your geometry and number of features</a:t>
            </a:r>
          </a:p>
          <a:p>
            <a:endParaRPr lang="en-US" dirty="0"/>
          </a:p>
          <a:p>
            <a:pPr marL="285750" indent="-285750">
              <a:buFont typeface="Arial" panose="020B0604020202020204" pitchFamily="34" charset="0"/>
              <a:buChar char="•"/>
            </a:pPr>
            <a:r>
              <a:rPr lang="en-US" dirty="0"/>
              <a:t>Always consider the ecology of your focal species</a:t>
            </a:r>
          </a:p>
        </p:txBody>
      </p:sp>
      <p:pic>
        <p:nvPicPr>
          <p:cNvPr id="4" name="Picture 3" descr="A map of the world with many spiders&#10;&#10;AI-generated content may be incorrect.">
            <a:extLst>
              <a:ext uri="{FF2B5EF4-FFF2-40B4-BE49-F238E27FC236}">
                <a16:creationId xmlns:a16="http://schemas.microsoft.com/office/drawing/2014/main" id="{DAA64F10-AA67-F702-4650-757FBA336DD0}"/>
              </a:ext>
            </a:extLst>
          </p:cNvPr>
          <p:cNvPicPr>
            <a:picLocks noChangeAspect="1"/>
          </p:cNvPicPr>
          <p:nvPr/>
        </p:nvPicPr>
        <p:blipFill>
          <a:blip r:embed="rId4"/>
          <a:stretch>
            <a:fillRect/>
          </a:stretch>
        </p:blipFill>
        <p:spPr>
          <a:xfrm>
            <a:off x="257900" y="569351"/>
            <a:ext cx="3786240" cy="2554973"/>
          </a:xfrm>
          <a:prstGeom prst="rect">
            <a:avLst/>
          </a:prstGeom>
        </p:spPr>
      </p:pic>
      <p:pic>
        <p:nvPicPr>
          <p:cNvPr id="7" name="Picture 6" descr="A map of the united states&#10;&#10;AI-generated content may be incorrect.">
            <a:extLst>
              <a:ext uri="{FF2B5EF4-FFF2-40B4-BE49-F238E27FC236}">
                <a16:creationId xmlns:a16="http://schemas.microsoft.com/office/drawing/2014/main" id="{49EC20C8-7F8E-AA7F-8053-C8EC679C1634}"/>
              </a:ext>
            </a:extLst>
          </p:cNvPr>
          <p:cNvPicPr>
            <a:picLocks noChangeAspect="1"/>
          </p:cNvPicPr>
          <p:nvPr/>
        </p:nvPicPr>
        <p:blipFill>
          <a:blip r:embed="rId5"/>
          <a:stretch>
            <a:fillRect/>
          </a:stretch>
        </p:blipFill>
        <p:spPr>
          <a:xfrm>
            <a:off x="2018317" y="1256157"/>
            <a:ext cx="2318669" cy="3063634"/>
          </a:xfrm>
          <a:prstGeom prst="rect">
            <a:avLst/>
          </a:prstGeom>
        </p:spPr>
      </p:pic>
    </p:spTree>
    <p:extLst>
      <p:ext uri="{BB962C8B-B14F-4D97-AF65-F5344CB8AC3E}">
        <p14:creationId xmlns:p14="http://schemas.microsoft.com/office/powerpoint/2010/main" val="38357988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87EF2-863D-3022-F73E-2A0F32E79A9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4B83F5-B0A3-5666-AB13-054968221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12" name="Google Shape;242;p42">
            <a:extLst>
              <a:ext uri="{FF2B5EF4-FFF2-40B4-BE49-F238E27FC236}">
                <a16:creationId xmlns:a16="http://schemas.microsoft.com/office/drawing/2014/main" id="{C0196E20-DAF7-8DD5-DDF0-3270C1B6B8DE}"/>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rgbClr val="7030A0"/>
                </a:solidFill>
                <a:latin typeface="Bahnschrift Light SemiCondensed" panose="020B0502040204020203" pitchFamily="34" charset="0"/>
              </a:rPr>
              <a:t>Exercise</a:t>
            </a:r>
            <a:endParaRPr sz="1100" dirty="0">
              <a:solidFill>
                <a:srgbClr val="7030A0"/>
              </a:solidFill>
              <a:latin typeface="Bahnschrift Light SemiCondensed" panose="020B0502040204020203" pitchFamily="34" charset="0"/>
            </a:endParaRPr>
          </a:p>
        </p:txBody>
      </p:sp>
      <p:sp>
        <p:nvSpPr>
          <p:cNvPr id="2" name="Google Shape;211;p38">
            <a:extLst>
              <a:ext uri="{FF2B5EF4-FFF2-40B4-BE49-F238E27FC236}">
                <a16:creationId xmlns:a16="http://schemas.microsoft.com/office/drawing/2014/main" id="{57B5B7DA-D825-0E54-0B1C-9D14AFC559E3}"/>
              </a:ext>
            </a:extLst>
          </p:cNvPr>
          <p:cNvSpPr txBox="1">
            <a:spLocks/>
          </p:cNvSpPr>
          <p:nvPr/>
        </p:nvSpPr>
        <p:spPr>
          <a:xfrm>
            <a:off x="92415" y="819064"/>
            <a:ext cx="5743375" cy="3244912"/>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endParaRPr lang="en-US" dirty="0"/>
          </a:p>
          <a:p>
            <a:pPr marL="361950" indent="-285750">
              <a:spcBef>
                <a:spcPts val="800"/>
              </a:spcBef>
              <a:buSzPts val="2400"/>
              <a:buFont typeface="Arial" panose="020B0604020202020204" pitchFamily="34" charset="0"/>
              <a:buChar char="•"/>
            </a:pPr>
            <a:r>
              <a:rPr lang="en-US" dirty="0"/>
              <a:t>Apply this workflow to the GBIF data for elk (</a:t>
            </a:r>
            <a:r>
              <a:rPr lang="en-US" i="1" dirty="0"/>
              <a:t>Cervus canadensis</a:t>
            </a:r>
            <a:r>
              <a:rPr lang="en-US" dirty="0"/>
              <a:t>). Uncomment the line at the beginning of your script: </a:t>
            </a:r>
            <a:r>
              <a:rPr lang="en-US" b="1" dirty="0" err="1"/>
              <a:t>sp</a:t>
            </a:r>
            <a:r>
              <a:rPr lang="en-US" b="1" dirty="0"/>
              <a:t>&lt;-</a:t>
            </a:r>
            <a:r>
              <a:rPr lang="en-US" b="1" dirty="0" err="1"/>
              <a:t>read.delim</a:t>
            </a:r>
            <a:r>
              <a:rPr lang="en-US" b="1" dirty="0"/>
              <a:t>("</a:t>
            </a:r>
            <a:r>
              <a:rPr lang="en-US" b="1" dirty="0" err="1"/>
              <a:t>data_raw</a:t>
            </a:r>
            <a:r>
              <a:rPr lang="en-US" b="1" dirty="0"/>
              <a:t>/</a:t>
            </a:r>
            <a:r>
              <a:rPr lang="en-US" b="1" dirty="0" err="1"/>
              <a:t>cervus_canadensis_gbif</a:t>
            </a:r>
            <a:r>
              <a:rPr lang="en-US" b="1" dirty="0"/>
              <a:t>/cervus_canadensis_gbif.csv",</a:t>
            </a:r>
            <a:r>
              <a:rPr lang="en-US" b="1" dirty="0" err="1"/>
              <a:t>sep</a:t>
            </a:r>
            <a:r>
              <a:rPr lang="en-US" b="1" dirty="0"/>
              <a:t> = "\t", </a:t>
            </a:r>
            <a:r>
              <a:rPr lang="en-US" b="1" dirty="0" err="1"/>
              <a:t>stringsAsFactors</a:t>
            </a:r>
            <a:r>
              <a:rPr lang="en-US" b="1" dirty="0"/>
              <a:t> = T)</a:t>
            </a:r>
          </a:p>
          <a:p>
            <a:pPr marL="361950" indent="-285750">
              <a:spcBef>
                <a:spcPts val="800"/>
              </a:spcBef>
              <a:buSzPts val="2400"/>
              <a:buFont typeface="Arial" panose="020B0604020202020204" pitchFamily="34" charset="0"/>
              <a:buChar char="•"/>
            </a:pPr>
            <a:endParaRPr lang="en-US" b="1" dirty="0"/>
          </a:p>
          <a:p>
            <a:pPr marL="361950" indent="-285750">
              <a:spcBef>
                <a:spcPts val="800"/>
              </a:spcBef>
              <a:buSzPts val="2400"/>
              <a:buFont typeface="Arial" panose="020B0604020202020204" pitchFamily="34" charset="0"/>
              <a:buChar char="•"/>
            </a:pPr>
            <a:r>
              <a:rPr lang="en-US" dirty="0"/>
              <a:t>Why do you think this species has points “in space” after doing the </a:t>
            </a:r>
            <a:r>
              <a:rPr lang="en-US" i="1" dirty="0"/>
              <a:t>Visualizing Spatial Data </a:t>
            </a:r>
            <a:r>
              <a:rPr lang="en-US" dirty="0"/>
              <a:t>section? </a:t>
            </a:r>
          </a:p>
          <a:p>
            <a:pPr marL="361950" indent="-285750">
              <a:spcBef>
                <a:spcPts val="800"/>
              </a:spcBef>
              <a:buSzPts val="2400"/>
              <a:buFont typeface="Arial" panose="020B0604020202020204" pitchFamily="34" charset="0"/>
              <a:buChar char="•"/>
            </a:pPr>
            <a:endParaRPr lang="en-US" dirty="0"/>
          </a:p>
          <a:p>
            <a:pPr marL="76200">
              <a:spcBef>
                <a:spcPts val="800"/>
              </a:spcBef>
              <a:buSzPts val="2400"/>
            </a:pPr>
            <a:endParaRPr lang="en-US" dirty="0"/>
          </a:p>
          <a:p>
            <a:pPr marL="361950" indent="-285750">
              <a:spcBef>
                <a:spcPts val="800"/>
              </a:spcBef>
              <a:buSzPts val="2400"/>
              <a:buFont typeface="Arial" panose="020B0604020202020204" pitchFamily="34" charset="0"/>
              <a:buChar char="•"/>
            </a:pPr>
            <a:r>
              <a:rPr lang="en-US" dirty="0"/>
              <a:t>Do you think a larger cell area would be more appropriate for this species? Do you think the cell size we used for our salamander species was too large?</a:t>
            </a:r>
          </a:p>
        </p:txBody>
      </p:sp>
      <p:sp>
        <p:nvSpPr>
          <p:cNvPr id="5" name="Rectangle 4">
            <a:extLst>
              <a:ext uri="{FF2B5EF4-FFF2-40B4-BE49-F238E27FC236}">
                <a16:creationId xmlns:a16="http://schemas.microsoft.com/office/drawing/2014/main" id="{7B8D6821-DD7A-B0B3-5A1E-0EB05A44D4F9}"/>
              </a:ext>
            </a:extLst>
          </p:cNvPr>
          <p:cNvSpPr/>
          <p:nvPr/>
        </p:nvSpPr>
        <p:spPr>
          <a:xfrm rot="5400000">
            <a:off x="6365826" y="2470150"/>
            <a:ext cx="5143499" cy="20319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6663D796-2AEB-F459-6A85-EF28FCCA29BB}"/>
              </a:ext>
            </a:extLst>
          </p:cNvPr>
          <p:cNvSpPr/>
          <p:nvPr/>
        </p:nvSpPr>
        <p:spPr>
          <a:xfrm rot="5400000">
            <a:off x="6162625" y="2470152"/>
            <a:ext cx="5143502"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pic>
        <p:nvPicPr>
          <p:cNvPr id="8" name="Picture 7" descr="A large elk with antlers standing in a forest&#10;&#10;AI-generated content may be incorrect.">
            <a:extLst>
              <a:ext uri="{FF2B5EF4-FFF2-40B4-BE49-F238E27FC236}">
                <a16:creationId xmlns:a16="http://schemas.microsoft.com/office/drawing/2014/main" id="{D912FAA3-1082-799C-D14F-062A9A6347FF}"/>
              </a:ext>
            </a:extLst>
          </p:cNvPr>
          <p:cNvPicPr>
            <a:picLocks noChangeAspect="1"/>
          </p:cNvPicPr>
          <p:nvPr/>
        </p:nvPicPr>
        <p:blipFill>
          <a:blip r:embed="rId3"/>
          <a:stretch>
            <a:fillRect/>
          </a:stretch>
        </p:blipFill>
        <p:spPr>
          <a:xfrm>
            <a:off x="6038989" y="1631587"/>
            <a:ext cx="2390588" cy="2235200"/>
          </a:xfrm>
          <a:prstGeom prst="rect">
            <a:avLst/>
          </a:prstGeom>
        </p:spPr>
      </p:pic>
    </p:spTree>
    <p:extLst>
      <p:ext uri="{BB962C8B-B14F-4D97-AF65-F5344CB8AC3E}">
        <p14:creationId xmlns:p14="http://schemas.microsoft.com/office/powerpoint/2010/main" val="23134748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5"/>
          <p:cNvSpPr txBox="1">
            <a:spLocks noGrp="1"/>
          </p:cNvSpPr>
          <p:nvPr>
            <p:ph type="ctrTitle"/>
          </p:nvPr>
        </p:nvSpPr>
        <p:spPr>
          <a:xfrm>
            <a:off x="147600" y="342877"/>
            <a:ext cx="8848800" cy="17907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 sz="9600" dirty="0"/>
              <a:t>Take the survey</a:t>
            </a:r>
            <a:endParaRPr sz="9600" dirty="0"/>
          </a:p>
        </p:txBody>
      </p:sp>
      <p:sp>
        <p:nvSpPr>
          <p:cNvPr id="3" name="TextBox 2">
            <a:extLst>
              <a:ext uri="{FF2B5EF4-FFF2-40B4-BE49-F238E27FC236}">
                <a16:creationId xmlns:a16="http://schemas.microsoft.com/office/drawing/2014/main" id="{D7D0BEF1-8175-32F6-0EBB-3B4888D50E05}"/>
              </a:ext>
            </a:extLst>
          </p:cNvPr>
          <p:cNvSpPr txBox="1"/>
          <p:nvPr/>
        </p:nvSpPr>
        <p:spPr>
          <a:xfrm>
            <a:off x="2011680" y="2131948"/>
            <a:ext cx="5562074" cy="461665"/>
          </a:xfrm>
          <a:prstGeom prst="rect">
            <a:avLst/>
          </a:prstGeom>
          <a:noFill/>
        </p:spPr>
        <p:txBody>
          <a:bodyPr wrap="square">
            <a:spAutoFit/>
          </a:bodyPr>
          <a:lstStyle/>
          <a:p>
            <a:r>
              <a:rPr lang="en-US" sz="2400" dirty="0">
                <a:solidFill>
                  <a:schemeClr val="accent5">
                    <a:lumMod val="75000"/>
                  </a:schemeClr>
                </a:solidFill>
              </a:rPr>
              <a:t>https://forms.gle/Qy8CjLJuLASBL3td7</a:t>
            </a:r>
          </a:p>
        </p:txBody>
      </p:sp>
      <p:pic>
        <p:nvPicPr>
          <p:cNvPr id="5" name="Picture 4" descr="A qr code on a white background&#10;&#10;Description automatically generated">
            <a:extLst>
              <a:ext uri="{FF2B5EF4-FFF2-40B4-BE49-F238E27FC236}">
                <a16:creationId xmlns:a16="http://schemas.microsoft.com/office/drawing/2014/main" id="{D0D5300F-924C-3B9A-B95C-E748A352A995}"/>
              </a:ext>
            </a:extLst>
          </p:cNvPr>
          <p:cNvPicPr>
            <a:picLocks noChangeAspect="1"/>
          </p:cNvPicPr>
          <p:nvPr/>
        </p:nvPicPr>
        <p:blipFill>
          <a:blip r:embed="rId3"/>
          <a:stretch>
            <a:fillRect/>
          </a:stretch>
        </p:blipFill>
        <p:spPr>
          <a:xfrm>
            <a:off x="3275679" y="2710486"/>
            <a:ext cx="2147659" cy="214765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B1E4-304C-94C1-C2CE-E388A6FA96E3}"/>
              </a:ext>
            </a:extLst>
          </p:cNvPr>
          <p:cNvSpPr>
            <a:spLocks noGrp="1"/>
          </p:cNvSpPr>
          <p:nvPr>
            <p:ph type="title"/>
          </p:nvPr>
        </p:nvSpPr>
        <p:spPr>
          <a:xfrm>
            <a:off x="3177255" y="2364133"/>
            <a:ext cx="2764089" cy="994200"/>
          </a:xfrm>
        </p:spPr>
        <p:txBody>
          <a:bodyPr/>
          <a:lstStyle/>
          <a:p>
            <a:r>
              <a:rPr lang="en-US" sz="4400" dirty="0">
                <a:solidFill>
                  <a:srgbClr val="7030A0"/>
                </a:solidFill>
                <a:latin typeface="Bahnschrift Light SemiCondensed" panose="020B0502040204020203" pitchFamily="34" charset="0"/>
              </a:rPr>
              <a:t>Appendix</a:t>
            </a:r>
          </a:p>
        </p:txBody>
      </p:sp>
      <p:sp>
        <p:nvSpPr>
          <p:cNvPr id="3" name="Slide Number Placeholder 2">
            <a:extLst>
              <a:ext uri="{FF2B5EF4-FFF2-40B4-BE49-F238E27FC236}">
                <a16:creationId xmlns:a16="http://schemas.microsoft.com/office/drawing/2014/main" id="{FB269B50-969B-B485-373B-E43C118320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
        <p:nvSpPr>
          <p:cNvPr id="4" name="Rectangle 3">
            <a:extLst>
              <a:ext uri="{FF2B5EF4-FFF2-40B4-BE49-F238E27FC236}">
                <a16:creationId xmlns:a16="http://schemas.microsoft.com/office/drawing/2014/main" id="{04860E8D-C17A-89D5-F2D3-781385759F9D}"/>
              </a:ext>
            </a:extLst>
          </p:cNvPr>
          <p:cNvSpPr/>
          <p:nvPr/>
        </p:nvSpPr>
        <p:spPr>
          <a:xfrm>
            <a:off x="0" y="1765300"/>
            <a:ext cx="9165446" cy="2032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 name="Rectangle 4">
            <a:extLst>
              <a:ext uri="{FF2B5EF4-FFF2-40B4-BE49-F238E27FC236}">
                <a16:creationId xmlns:a16="http://schemas.microsoft.com/office/drawing/2014/main" id="{2B2B9E7E-8068-30D3-50F3-E57FB5B549B1}"/>
              </a:ext>
            </a:extLst>
          </p:cNvPr>
          <p:cNvSpPr/>
          <p:nvPr/>
        </p:nvSpPr>
        <p:spPr>
          <a:xfrm>
            <a:off x="0" y="1562100"/>
            <a:ext cx="9165446" cy="20320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 name="Rectangle 5">
            <a:extLst>
              <a:ext uri="{FF2B5EF4-FFF2-40B4-BE49-F238E27FC236}">
                <a16:creationId xmlns:a16="http://schemas.microsoft.com/office/drawing/2014/main" id="{85920E7E-3DF5-5710-1C81-D4DD57615574}"/>
              </a:ext>
            </a:extLst>
          </p:cNvPr>
          <p:cNvSpPr/>
          <p:nvPr/>
        </p:nvSpPr>
        <p:spPr>
          <a:xfrm>
            <a:off x="-10723" y="3670300"/>
            <a:ext cx="9165446" cy="107950"/>
          </a:xfrm>
          <a:prstGeom prst="rect">
            <a:avLst/>
          </a:prstGeom>
          <a:solidFill>
            <a:srgbClr val="BD9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6618009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1F7522-C0C7-F67B-941C-444A494924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12" name="Google Shape;242;p42">
            <a:extLst>
              <a:ext uri="{FF2B5EF4-FFF2-40B4-BE49-F238E27FC236}">
                <a16:creationId xmlns:a16="http://schemas.microsoft.com/office/drawing/2014/main" id="{6C9FC607-6114-FA71-A5BB-40B0888F2C76}"/>
              </a:ext>
            </a:extLst>
          </p:cNvPr>
          <p:cNvSpPr txBox="1">
            <a:spLocks noGrp="1"/>
          </p:cNvSpPr>
          <p:nvPr>
            <p:ph type="title"/>
          </p:nvPr>
        </p:nvSpPr>
        <p:spPr>
          <a:xfrm>
            <a:off x="332259" y="132358"/>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Spatial Model vs. Spatial Statistical Model</a:t>
            </a:r>
            <a:endParaRPr sz="1100" dirty="0">
              <a:solidFill>
                <a:schemeClr val="tx1"/>
              </a:solidFill>
            </a:endParaRPr>
          </a:p>
        </p:txBody>
      </p:sp>
      <p:sp>
        <p:nvSpPr>
          <p:cNvPr id="2" name="Google Shape;211;p38">
            <a:extLst>
              <a:ext uri="{FF2B5EF4-FFF2-40B4-BE49-F238E27FC236}">
                <a16:creationId xmlns:a16="http://schemas.microsoft.com/office/drawing/2014/main" id="{83A6B95A-6921-F0C2-ECE1-952120B2CE00}"/>
              </a:ext>
            </a:extLst>
          </p:cNvPr>
          <p:cNvSpPr txBox="1">
            <a:spLocks/>
          </p:cNvSpPr>
          <p:nvPr/>
        </p:nvSpPr>
        <p:spPr>
          <a:xfrm>
            <a:off x="472991" y="3652400"/>
            <a:ext cx="3077403"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2000" dirty="0"/>
              <a:t>A </a:t>
            </a:r>
            <a:r>
              <a:rPr lang="en-US" sz="2000" b="1" dirty="0"/>
              <a:t>spatial model </a:t>
            </a:r>
            <a:r>
              <a:rPr lang="en-US" sz="2000" dirty="0"/>
              <a:t>is an informative representation of space or spatial data</a:t>
            </a:r>
          </a:p>
        </p:txBody>
      </p:sp>
      <p:sp>
        <p:nvSpPr>
          <p:cNvPr id="4" name="Google Shape;211;p38">
            <a:extLst>
              <a:ext uri="{FF2B5EF4-FFF2-40B4-BE49-F238E27FC236}">
                <a16:creationId xmlns:a16="http://schemas.microsoft.com/office/drawing/2014/main" id="{CC5187FC-BFFB-9CF5-5724-188B36E72C6C}"/>
              </a:ext>
            </a:extLst>
          </p:cNvPr>
          <p:cNvSpPr txBox="1">
            <a:spLocks/>
          </p:cNvSpPr>
          <p:nvPr/>
        </p:nvSpPr>
        <p:spPr>
          <a:xfrm>
            <a:off x="4333296" y="3257837"/>
            <a:ext cx="4249307" cy="178332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2000" dirty="0"/>
              <a:t>A </a:t>
            </a:r>
            <a:r>
              <a:rPr lang="en-US" sz="2000" b="1" dirty="0"/>
              <a:t>spatial statistical model </a:t>
            </a:r>
            <a:r>
              <a:rPr lang="en-US" sz="2000" dirty="0"/>
              <a:t>is more specific – a class of statistical models that account for inherent spatial dependence or </a:t>
            </a:r>
            <a:r>
              <a:rPr lang="en-US" sz="2000" b="1" dirty="0"/>
              <a:t>spatial autocorrelation</a:t>
            </a:r>
            <a:r>
              <a:rPr lang="en-US" sz="2000" dirty="0"/>
              <a:t> within the data</a:t>
            </a:r>
            <a:endParaRPr lang="en-US" sz="2000" b="1" dirty="0"/>
          </a:p>
        </p:txBody>
      </p:sp>
      <p:pic>
        <p:nvPicPr>
          <p:cNvPr id="6" name="Picture 5" descr="A screenshot of a map&#10;&#10;AI-generated content may be incorrect.">
            <a:extLst>
              <a:ext uri="{FF2B5EF4-FFF2-40B4-BE49-F238E27FC236}">
                <a16:creationId xmlns:a16="http://schemas.microsoft.com/office/drawing/2014/main" id="{A0F664CC-5A85-FD1C-01EC-EE7C8614FDC0}"/>
              </a:ext>
            </a:extLst>
          </p:cNvPr>
          <p:cNvPicPr>
            <a:picLocks noChangeAspect="1"/>
          </p:cNvPicPr>
          <p:nvPr/>
        </p:nvPicPr>
        <p:blipFill>
          <a:blip r:embed="rId3"/>
          <a:stretch>
            <a:fillRect/>
          </a:stretch>
        </p:blipFill>
        <p:spPr>
          <a:xfrm>
            <a:off x="234935" y="1026765"/>
            <a:ext cx="3504123" cy="2725428"/>
          </a:xfrm>
          <a:prstGeom prst="rect">
            <a:avLst/>
          </a:prstGeom>
        </p:spPr>
      </p:pic>
      <p:pic>
        <p:nvPicPr>
          <p:cNvPr id="14" name="Picture 13" descr="A group of maps of different colors&#10;&#10;AI-generated content may be incorrect.">
            <a:extLst>
              <a:ext uri="{FF2B5EF4-FFF2-40B4-BE49-F238E27FC236}">
                <a16:creationId xmlns:a16="http://schemas.microsoft.com/office/drawing/2014/main" id="{4E6ED5FD-EB3E-A333-3AA8-860FB17ED2D4}"/>
              </a:ext>
            </a:extLst>
          </p:cNvPr>
          <p:cNvPicPr>
            <a:picLocks noChangeAspect="1"/>
          </p:cNvPicPr>
          <p:nvPr/>
        </p:nvPicPr>
        <p:blipFill>
          <a:blip r:embed="rId4"/>
          <a:stretch>
            <a:fillRect/>
          </a:stretch>
        </p:blipFill>
        <p:spPr>
          <a:xfrm>
            <a:off x="4333296" y="1119591"/>
            <a:ext cx="3863979" cy="2033673"/>
          </a:xfrm>
          <a:prstGeom prst="rect">
            <a:avLst/>
          </a:prstGeom>
        </p:spPr>
      </p:pic>
      <p:cxnSp>
        <p:nvCxnSpPr>
          <p:cNvPr id="16" name="Straight Connector 15">
            <a:extLst>
              <a:ext uri="{FF2B5EF4-FFF2-40B4-BE49-F238E27FC236}">
                <a16:creationId xmlns:a16="http://schemas.microsoft.com/office/drawing/2014/main" id="{A7A9BF03-ABCF-8865-AFB4-30AE2BA3FD30}"/>
              </a:ext>
            </a:extLst>
          </p:cNvPr>
          <p:cNvCxnSpPr>
            <a:cxnSpLocks/>
          </p:cNvCxnSpPr>
          <p:nvPr/>
        </p:nvCxnSpPr>
        <p:spPr>
          <a:xfrm>
            <a:off x="3739058" y="1119591"/>
            <a:ext cx="4931951" cy="33073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9071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8EE22-CD1E-025B-F2DB-05C14DA0E1D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E5B665-C5C4-1A53-7AAC-88C0458F09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
        <p:nvSpPr>
          <p:cNvPr id="12" name="Google Shape;242;p42">
            <a:extLst>
              <a:ext uri="{FF2B5EF4-FFF2-40B4-BE49-F238E27FC236}">
                <a16:creationId xmlns:a16="http://schemas.microsoft.com/office/drawing/2014/main" id="{45A278C5-91A0-5A25-47B5-F77F12B1FC18}"/>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Classes of Spatial Outcome Data</a:t>
            </a:r>
            <a:endParaRPr sz="1100" dirty="0">
              <a:solidFill>
                <a:schemeClr val="tx1"/>
              </a:solidFill>
            </a:endParaRPr>
          </a:p>
        </p:txBody>
      </p:sp>
      <p:sp>
        <p:nvSpPr>
          <p:cNvPr id="5" name="Google Shape;211;p38">
            <a:extLst>
              <a:ext uri="{FF2B5EF4-FFF2-40B4-BE49-F238E27FC236}">
                <a16:creationId xmlns:a16="http://schemas.microsoft.com/office/drawing/2014/main" id="{47E9F8DB-47C8-1E9A-E18A-C38009D6D57C}"/>
              </a:ext>
            </a:extLst>
          </p:cNvPr>
          <p:cNvSpPr txBox="1">
            <a:spLocks/>
          </p:cNvSpPr>
          <p:nvPr/>
        </p:nvSpPr>
        <p:spPr>
          <a:xfrm>
            <a:off x="200813" y="786181"/>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 referenced data</a:t>
            </a:r>
          </a:p>
        </p:txBody>
      </p:sp>
      <p:sp>
        <p:nvSpPr>
          <p:cNvPr id="7" name="Google Shape;211;p38">
            <a:extLst>
              <a:ext uri="{FF2B5EF4-FFF2-40B4-BE49-F238E27FC236}">
                <a16:creationId xmlns:a16="http://schemas.microsoft.com/office/drawing/2014/main" id="{6BA36115-6A41-AF27-A35F-A2E2BB32AE7C}"/>
              </a:ext>
            </a:extLst>
          </p:cNvPr>
          <p:cNvSpPr txBox="1">
            <a:spLocks/>
          </p:cNvSpPr>
          <p:nvPr/>
        </p:nvSpPr>
        <p:spPr>
          <a:xfrm>
            <a:off x="100925" y="2996874"/>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Point pattern data</a:t>
            </a:r>
          </a:p>
        </p:txBody>
      </p:sp>
      <p:sp>
        <p:nvSpPr>
          <p:cNvPr id="9" name="Google Shape;211;p38">
            <a:extLst>
              <a:ext uri="{FF2B5EF4-FFF2-40B4-BE49-F238E27FC236}">
                <a16:creationId xmlns:a16="http://schemas.microsoft.com/office/drawing/2014/main" id="{C57157DB-5B1A-3B27-0D39-43A455522CD4}"/>
              </a:ext>
            </a:extLst>
          </p:cNvPr>
          <p:cNvSpPr txBox="1">
            <a:spLocks/>
          </p:cNvSpPr>
          <p:nvPr/>
        </p:nvSpPr>
        <p:spPr>
          <a:xfrm>
            <a:off x="309029" y="1329000"/>
            <a:ext cx="4206216"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Fixed, randomly placed coordinates</a:t>
            </a:r>
          </a:p>
          <a:p>
            <a:pPr marL="361950" indent="-285750">
              <a:spcBef>
                <a:spcPts val="800"/>
              </a:spcBef>
              <a:buSzPts val="2400"/>
              <a:buFont typeface="Arial" panose="020B0604020202020204" pitchFamily="34" charset="0"/>
              <a:buChar char="•"/>
            </a:pPr>
            <a:r>
              <a:rPr lang="en-US" dirty="0"/>
              <a:t>Outcome is the measured </a:t>
            </a:r>
            <a:r>
              <a:rPr lang="en-US" b="1" dirty="0"/>
              <a:t>value </a:t>
            </a:r>
            <a:r>
              <a:rPr lang="en-US" dirty="0"/>
              <a:t>at those fixed coordinate points (counts, binary, continuous, etc.)</a:t>
            </a:r>
            <a:endParaRPr lang="en-US" b="1" dirty="0"/>
          </a:p>
          <a:p>
            <a:pPr marL="361950" indent="-285750">
              <a:spcBef>
                <a:spcPts val="800"/>
              </a:spcBef>
              <a:buSzPts val="2400"/>
              <a:buFont typeface="Arial" panose="020B0604020202020204" pitchFamily="34" charset="0"/>
              <a:buChar char="•"/>
            </a:pPr>
            <a:r>
              <a:rPr lang="en-US" dirty="0"/>
              <a:t>e.g. precipitation measures at weather stations</a:t>
            </a:r>
          </a:p>
        </p:txBody>
      </p:sp>
      <p:sp>
        <p:nvSpPr>
          <p:cNvPr id="11" name="TextBox 10">
            <a:extLst>
              <a:ext uri="{FF2B5EF4-FFF2-40B4-BE49-F238E27FC236}">
                <a16:creationId xmlns:a16="http://schemas.microsoft.com/office/drawing/2014/main" id="{9A184060-00DD-E053-00B7-5D1897415E24}"/>
              </a:ext>
            </a:extLst>
          </p:cNvPr>
          <p:cNvSpPr txBox="1"/>
          <p:nvPr/>
        </p:nvSpPr>
        <p:spPr>
          <a:xfrm>
            <a:off x="309029" y="3642329"/>
            <a:ext cx="4962960" cy="1477328"/>
          </a:xfrm>
          <a:prstGeom prst="rect">
            <a:avLst/>
          </a:prstGeom>
          <a:noFill/>
        </p:spPr>
        <p:txBody>
          <a:bodyPr wrap="square">
            <a:spAutoFit/>
          </a:bodyPr>
          <a:lstStyle/>
          <a:p>
            <a:pPr marL="361950" indent="-285750">
              <a:spcBef>
                <a:spcPts val="800"/>
              </a:spcBef>
              <a:buSzPts val="2400"/>
              <a:buFont typeface="Arial" panose="020B0604020202020204" pitchFamily="34" charset="0"/>
              <a:buChar char="•"/>
            </a:pPr>
            <a:r>
              <a:rPr lang="en-US" sz="1400" dirty="0"/>
              <a:t>Coordinates are distributed based on the underlying process </a:t>
            </a:r>
          </a:p>
          <a:p>
            <a:pPr marL="361950" indent="-285750">
              <a:spcBef>
                <a:spcPts val="800"/>
              </a:spcBef>
              <a:buSzPts val="2400"/>
              <a:buFont typeface="Arial" panose="020B0604020202020204" pitchFamily="34" charset="0"/>
              <a:buChar char="•"/>
            </a:pPr>
            <a:r>
              <a:rPr lang="en-US" sz="1400" dirty="0"/>
              <a:t>The measured value is usually binary or categorical</a:t>
            </a:r>
          </a:p>
          <a:p>
            <a:pPr marL="361950" indent="-285750">
              <a:spcBef>
                <a:spcPts val="800"/>
              </a:spcBef>
              <a:buSzPts val="2400"/>
              <a:buFont typeface="Arial" panose="020B0604020202020204" pitchFamily="34" charset="0"/>
              <a:buChar char="•"/>
            </a:pPr>
            <a:r>
              <a:rPr lang="en-US" sz="1400" dirty="0"/>
              <a:t> </a:t>
            </a:r>
            <a:r>
              <a:rPr lang="en-US" dirty="0"/>
              <a:t>Outcome is generally the </a:t>
            </a:r>
            <a:r>
              <a:rPr lang="en-US" b="1" dirty="0"/>
              <a:t>spatial location</a:t>
            </a:r>
            <a:r>
              <a:rPr lang="en-US" dirty="0"/>
              <a:t> of the points</a:t>
            </a:r>
            <a:endParaRPr lang="en-US" sz="1400" dirty="0"/>
          </a:p>
          <a:p>
            <a:pPr marL="361950" indent="-285750">
              <a:spcBef>
                <a:spcPts val="800"/>
              </a:spcBef>
              <a:buSzPts val="2400"/>
              <a:buFont typeface="Arial" panose="020B0604020202020204" pitchFamily="34" charset="0"/>
              <a:buChar char="•"/>
            </a:pPr>
            <a:r>
              <a:rPr lang="en-US" sz="1400" dirty="0"/>
              <a:t>e.g. all disease case locations for </a:t>
            </a:r>
            <a:r>
              <a:rPr lang="en-US" sz="1400" i="1" dirty="0" err="1"/>
              <a:t>Bsal</a:t>
            </a:r>
            <a:endParaRPr lang="en-US" sz="1400" i="1" dirty="0"/>
          </a:p>
        </p:txBody>
      </p:sp>
      <p:sp>
        <p:nvSpPr>
          <p:cNvPr id="13" name="Google Shape;211;p38">
            <a:extLst>
              <a:ext uri="{FF2B5EF4-FFF2-40B4-BE49-F238E27FC236}">
                <a16:creationId xmlns:a16="http://schemas.microsoft.com/office/drawing/2014/main" id="{73496912-0DD3-04A3-33D9-4F1667A9F195}"/>
              </a:ext>
            </a:extLst>
          </p:cNvPr>
          <p:cNvSpPr txBox="1">
            <a:spLocks/>
          </p:cNvSpPr>
          <p:nvPr/>
        </p:nvSpPr>
        <p:spPr>
          <a:xfrm>
            <a:off x="5599912" y="1826100"/>
            <a:ext cx="2965399"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1950" indent="-285750">
              <a:spcBef>
                <a:spcPts val="800"/>
              </a:spcBef>
              <a:buSzPts val="2400"/>
              <a:buFont typeface="Arial" panose="020B0604020202020204" pitchFamily="34" charset="0"/>
              <a:buChar char="•"/>
            </a:pPr>
            <a:r>
              <a:rPr lang="en-US" dirty="0"/>
              <a:t>Fixed coordinates based on experimental design</a:t>
            </a:r>
          </a:p>
          <a:p>
            <a:pPr marL="361950" indent="-285750">
              <a:spcBef>
                <a:spcPts val="800"/>
              </a:spcBef>
              <a:buSzPts val="2400"/>
              <a:buFont typeface="Arial" panose="020B0604020202020204" pitchFamily="34" charset="0"/>
              <a:buChar char="•"/>
            </a:pPr>
            <a:r>
              <a:rPr lang="en-US" dirty="0"/>
              <a:t>Outcome can be summarized information (mean or sums), categorical, counts, continuous, or percent for </a:t>
            </a:r>
            <a:r>
              <a:rPr lang="en-US" b="1" dirty="0"/>
              <a:t>discretized geographic areas </a:t>
            </a:r>
            <a:r>
              <a:rPr lang="en-US" dirty="0"/>
              <a:t>(counties, states, grid cells, etc.)</a:t>
            </a:r>
          </a:p>
          <a:p>
            <a:pPr marL="361950" indent="-285750">
              <a:spcBef>
                <a:spcPts val="800"/>
              </a:spcBef>
              <a:buSzPts val="2400"/>
              <a:buFont typeface="Arial" panose="020B0604020202020204" pitchFamily="34" charset="0"/>
              <a:buChar char="•"/>
            </a:pPr>
            <a:r>
              <a:rPr lang="en-US" dirty="0"/>
              <a:t>e.g. average proportion of geese infected with H1N1 within a conservation area</a:t>
            </a:r>
          </a:p>
        </p:txBody>
      </p:sp>
      <p:sp>
        <p:nvSpPr>
          <p:cNvPr id="15" name="Google Shape;211;p38">
            <a:extLst>
              <a:ext uri="{FF2B5EF4-FFF2-40B4-BE49-F238E27FC236}">
                <a16:creationId xmlns:a16="http://schemas.microsoft.com/office/drawing/2014/main" id="{A83D0DE8-436F-DFDE-0D54-6AD28C35AB16}"/>
              </a:ext>
            </a:extLst>
          </p:cNvPr>
          <p:cNvSpPr txBox="1">
            <a:spLocks/>
          </p:cNvSpPr>
          <p:nvPr/>
        </p:nvSpPr>
        <p:spPr>
          <a:xfrm>
            <a:off x="5358290" y="1193608"/>
            <a:ext cx="2199320" cy="994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a:spcBef>
                <a:spcPts val="800"/>
              </a:spcBef>
              <a:buSzPts val="2400"/>
            </a:pPr>
            <a:r>
              <a:rPr lang="en-US" sz="3200" dirty="0"/>
              <a:t>Areal data</a:t>
            </a:r>
          </a:p>
        </p:txBody>
      </p:sp>
    </p:spTree>
    <p:extLst>
      <p:ext uri="{BB962C8B-B14F-4D97-AF65-F5344CB8AC3E}">
        <p14:creationId xmlns:p14="http://schemas.microsoft.com/office/powerpoint/2010/main" val="1836039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2F4AA-751D-EB6C-8B87-CC72CB1AE2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6602FD-5113-E326-7768-DC043829E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
        <p:nvSpPr>
          <p:cNvPr id="12" name="Google Shape;242;p42">
            <a:extLst>
              <a:ext uri="{FF2B5EF4-FFF2-40B4-BE49-F238E27FC236}">
                <a16:creationId xmlns:a16="http://schemas.microsoft.com/office/drawing/2014/main" id="{EB6FCB66-C6C8-FCF3-050F-9BDC4F6E9522}"/>
              </a:ext>
            </a:extLst>
          </p:cNvPr>
          <p:cNvSpPr txBox="1">
            <a:spLocks noGrp="1"/>
          </p:cNvSpPr>
          <p:nvPr>
            <p:ph type="title"/>
          </p:nvPr>
        </p:nvSpPr>
        <p:spPr>
          <a:xfrm>
            <a:off x="200813" y="102337"/>
            <a:ext cx="8742373"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dirty="0">
                <a:solidFill>
                  <a:schemeClr val="tx1"/>
                </a:solidFill>
              </a:rPr>
              <a:t>Point Referenced Data Example</a:t>
            </a:r>
            <a:endParaRPr sz="1100" dirty="0">
              <a:solidFill>
                <a:schemeClr val="tx1"/>
              </a:solidFill>
            </a:endParaRPr>
          </a:p>
        </p:txBody>
      </p:sp>
      <p:pic>
        <p:nvPicPr>
          <p:cNvPr id="5" name="Picture 4">
            <a:extLst>
              <a:ext uri="{FF2B5EF4-FFF2-40B4-BE49-F238E27FC236}">
                <a16:creationId xmlns:a16="http://schemas.microsoft.com/office/drawing/2014/main" id="{A037FCD9-DBF2-5660-95C0-06D360E8019F}"/>
              </a:ext>
            </a:extLst>
          </p:cNvPr>
          <p:cNvPicPr>
            <a:picLocks noChangeAspect="1"/>
          </p:cNvPicPr>
          <p:nvPr/>
        </p:nvPicPr>
        <p:blipFill>
          <a:blip r:embed="rId3"/>
          <a:srcRect t="13487"/>
          <a:stretch>
            <a:fillRect/>
          </a:stretch>
        </p:blipFill>
        <p:spPr>
          <a:xfrm>
            <a:off x="1987571" y="1096537"/>
            <a:ext cx="4867275" cy="3248366"/>
          </a:xfrm>
          <a:prstGeom prst="rect">
            <a:avLst/>
          </a:prstGeom>
        </p:spPr>
      </p:pic>
    </p:spTree>
    <p:extLst>
      <p:ext uri="{BB962C8B-B14F-4D97-AF65-F5344CB8AC3E}">
        <p14:creationId xmlns:p14="http://schemas.microsoft.com/office/powerpoint/2010/main" val="47933305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15216</TotalTime>
  <Words>10996</Words>
  <Application>Microsoft Office PowerPoint</Application>
  <PresentationFormat>On-screen Show (16:9)</PresentationFormat>
  <Paragraphs>1140</Paragraphs>
  <Slides>101</Slides>
  <Notes>100</Notes>
  <HiddenSlides>6</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101</vt:i4>
      </vt:variant>
    </vt:vector>
  </HeadingPairs>
  <TitlesOfParts>
    <vt:vector size="108" baseType="lpstr">
      <vt:lpstr>Arial</vt:lpstr>
      <vt:lpstr>Bahnschrift Light SemiCondensed</vt:lpstr>
      <vt:lpstr>Cambria Math</vt:lpstr>
      <vt:lpstr>Menlo</vt:lpstr>
      <vt:lpstr>Times New Roman</vt:lpstr>
      <vt:lpstr>Simple Light</vt:lpstr>
      <vt:lpstr>Office Theme</vt:lpstr>
      <vt:lpstr>Living Landscapes Workshop 2025: R Session</vt:lpstr>
      <vt:lpstr>Ecologist who enjoys stats (sometimes)!</vt:lpstr>
      <vt:lpstr>PowerPoint Presentation</vt:lpstr>
      <vt:lpstr>PowerPoint Presentation</vt:lpstr>
      <vt:lpstr>About this lecture</vt:lpstr>
      <vt:lpstr>Section 1: R Basics</vt:lpstr>
      <vt:lpstr>Learning Objectives for Section 1</vt:lpstr>
      <vt:lpstr>You preserve habitat for species!</vt:lpstr>
      <vt:lpstr>You preserve habitat for species!</vt:lpstr>
      <vt:lpstr>More about the dataset</vt:lpstr>
      <vt:lpstr>What is R? RStudio?</vt:lpstr>
      <vt:lpstr>Why learn R? </vt:lpstr>
      <vt:lpstr>Setup instructions</vt:lpstr>
      <vt:lpstr>wda-workshop-2025 R project</vt:lpstr>
      <vt:lpstr>wda-workshop-2025 scripts</vt:lpstr>
      <vt:lpstr>RStudio interface</vt:lpstr>
      <vt:lpstr>Script vs Console</vt:lpstr>
      <vt:lpstr>Read in the dataset</vt:lpstr>
      <vt:lpstr>Tab Separated Values (TSV)</vt:lpstr>
      <vt:lpstr>Assigning the dataset to a named object</vt:lpstr>
      <vt:lpstr>Inspect object in Environment pane </vt:lpstr>
      <vt:lpstr>Data types in R</vt:lpstr>
      <vt:lpstr>Operators</vt:lpstr>
      <vt:lpstr>“sp” object is a data frame</vt:lpstr>
      <vt:lpstr>Inspecting objects</vt:lpstr>
      <vt:lpstr>Exercise 1: inspecting data frames</vt:lpstr>
      <vt:lpstr>Subsetting </vt:lpstr>
      <vt:lpstr>Subsetting by position with extraction [ ]</vt:lpstr>
      <vt:lpstr>Subsetting with column names and [ ]</vt:lpstr>
      <vt:lpstr>Assign subsetted data frame to an object</vt:lpstr>
      <vt:lpstr>Subsetting with column names and $</vt:lpstr>
      <vt:lpstr>Vectors</vt:lpstr>
      <vt:lpstr>Review of data frame vs vector</vt:lpstr>
      <vt:lpstr>Class coercion</vt:lpstr>
      <vt:lpstr>Subsetting with functions and operators</vt:lpstr>
      <vt:lpstr>Exercise 2</vt:lpstr>
      <vt:lpstr>Missing data</vt:lpstr>
      <vt:lpstr>Functions and arguments</vt:lpstr>
      <vt:lpstr>Removing missing data with arguments</vt:lpstr>
      <vt:lpstr>Getting help</vt:lpstr>
      <vt:lpstr>Using multiple functions together</vt:lpstr>
      <vt:lpstr>Exercise 3</vt:lpstr>
      <vt:lpstr>Identify missing data with is.na( )</vt:lpstr>
      <vt:lpstr>Conditional subsetting with operators </vt:lpstr>
      <vt:lpstr>Combine statements with or | , and &amp;</vt:lpstr>
      <vt:lpstr>Packages in R</vt:lpstr>
      <vt:lpstr>Removing Columns in R</vt:lpstr>
      <vt:lpstr>Removing Columns in R SMARTER</vt:lpstr>
      <vt:lpstr>A Note on R Versions</vt:lpstr>
      <vt:lpstr>Section 2: Spatial Methods Using R</vt:lpstr>
      <vt:lpstr>Learning Objectives for Section 2</vt:lpstr>
      <vt:lpstr>You preserve habitat for species!</vt:lpstr>
      <vt:lpstr>More about the dataset</vt:lpstr>
      <vt:lpstr>wda-workshop-2025 R project</vt:lpstr>
      <vt:lpstr>wda-workshop-2025 scripts</vt:lpstr>
      <vt:lpstr>The dplyr package in R</vt:lpstr>
      <vt:lpstr>Bread and Butter of Dplyr</vt:lpstr>
      <vt:lpstr>Import Data, Data Cleaning, and Introduction to Piping </vt:lpstr>
      <vt:lpstr>Spatial Data and Spatial Autocorrelation</vt:lpstr>
      <vt:lpstr>Spatial Data Types</vt:lpstr>
      <vt:lpstr>Spatial Resolution</vt:lpstr>
      <vt:lpstr>Temporal Resolution</vt:lpstr>
      <vt:lpstr>Coordinate Systems: Geographic vs. Projected</vt:lpstr>
      <vt:lpstr>Common GCS and PCS Examples</vt:lpstr>
      <vt:lpstr>If a coordinate system is wrong or missing, data may not display in the correct location.</vt:lpstr>
      <vt:lpstr>Packages in R: Terra vs Sf</vt:lpstr>
      <vt:lpstr>PowerPoint Presentation</vt:lpstr>
      <vt:lpstr>PowerPoint Presentation</vt:lpstr>
      <vt:lpstr>Convert to a Spatial Data Object Type using Sf</vt:lpstr>
      <vt:lpstr>Visualizing Our Spatial Data: Initial Plot</vt:lpstr>
      <vt:lpstr>Visualizing Our Spatial Data: Zooming In</vt:lpstr>
      <vt:lpstr>Visualizing Our Spatial Data: Zooming In</vt:lpstr>
      <vt:lpstr>Importance of Matching Projections: Checks</vt:lpstr>
      <vt:lpstr>Importance of Matching Projections: Plots</vt:lpstr>
      <vt:lpstr>Importance of Matching Projections: Plots</vt:lpstr>
      <vt:lpstr>PowerPoint Presentation</vt:lpstr>
      <vt:lpstr>Importance of Matching Projections: Fix</vt:lpstr>
      <vt:lpstr>PowerPoint Presentation</vt:lpstr>
      <vt:lpstr>We want a spatial grid!</vt:lpstr>
      <vt:lpstr>Creating a Spatial Grid: Convex Hull</vt:lpstr>
      <vt:lpstr>st_union visual</vt:lpstr>
      <vt:lpstr>Creating a Spatial Grid: Convex Hull</vt:lpstr>
      <vt:lpstr>st_buffer visual</vt:lpstr>
      <vt:lpstr>Creating a Spatial Grid: Convex Hull</vt:lpstr>
      <vt:lpstr>st_intersection visual</vt:lpstr>
      <vt:lpstr>Creating a Spatial Grid: Convex Hull</vt:lpstr>
      <vt:lpstr>Creating a Spatial Grid: Convex Hull</vt:lpstr>
      <vt:lpstr>Creating a Spatial Grid: Cell Size</vt:lpstr>
      <vt:lpstr>Creating a Spatial Grid: Grid!</vt:lpstr>
      <vt:lpstr>Creating a Spatial Grid: Grid!</vt:lpstr>
      <vt:lpstr>Why max area minus 1?</vt:lpstr>
      <vt:lpstr>PowerPoint Presentation</vt:lpstr>
      <vt:lpstr>Final Words of Wisdom</vt:lpstr>
      <vt:lpstr>Exercise</vt:lpstr>
      <vt:lpstr>Take the survey</vt:lpstr>
      <vt:lpstr>Appendix</vt:lpstr>
      <vt:lpstr>Spatial Model vs. Spatial Statistical Model</vt:lpstr>
      <vt:lpstr>Classes of Spatial Outcome Data</vt:lpstr>
      <vt:lpstr>Point Referenced Data Example</vt:lpstr>
      <vt:lpstr>Point Pattern Data Example</vt:lpstr>
      <vt:lpstr>Areal Data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Joy Flowers</dc:creator>
  <cp:lastModifiedBy>Flowers, Joy Grace</cp:lastModifiedBy>
  <cp:revision>18</cp:revision>
  <dcterms:modified xsi:type="dcterms:W3CDTF">2025-07-21T23:42:32Z</dcterms:modified>
</cp:coreProperties>
</file>